
<file path=[Content_Types].xml><?xml version="1.0" encoding="utf-8"?>
<Types xmlns="http://schemas.openxmlformats.org/package/2006/content-types">
  <Default ContentType="image/jpeg" Extension="jpeg"/>
  <Default ContentType="image/jpeg" Extension="jpg"/>
  <Default ContentType="image/png" Extension="png"/>
  <Default ContentType="application/vnd.openxmlformats-package.relationships+xml" Extension="rels"/>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78" r:id="rId4"/>
    <p:sldId id="260" r:id="rId5"/>
    <p:sldId id="258" r:id="rId6"/>
    <p:sldId id="259"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9" r:id="rId25"/>
    <p:sldId id="280" r:id="rId26"/>
    <p:sldId id="281" r:id="rId27"/>
    <p:sldId id="282" r:id="rId28"/>
    <p:sldId id="283" r:id="rId29"/>
    <p:sldId id="284" r:id="rId30"/>
    <p:sldId id="285" r:id="rId31"/>
  </p:sldIdLst>
  <p:sldSz cx="12801600" cy="9601200" type="A3"/>
  <p:notesSz cx="6858000" cy="9144000"/>
  <p:defaultTextStyle>
    <a:defPPr>
      <a:defRPr lang="ru-RU"/>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06" autoAdjust="0"/>
    <p:restoredTop sz="94662" autoAdjust="0"/>
  </p:normalViewPr>
  <p:slideViewPr>
    <p:cSldViewPr>
      <p:cViewPr>
        <p:scale>
          <a:sx n="64" d="100"/>
          <a:sy n="64" d="100"/>
        </p:scale>
        <p:origin x="2064" y="324"/>
      </p:cViewPr>
      <p:guideLst>
        <p:guide orient="horz" pos="3024"/>
        <p:guide pos="403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0120" y="2982596"/>
            <a:ext cx="10881360" cy="2058035"/>
          </a:xfrm>
        </p:spPr>
        <p:txBody>
          <a:bodyPr/>
          <a:lstStyle/>
          <a:p>
            <a:r>
              <a:rPr lang="ru-RU"/>
              <a:t>Образец заголовка</a:t>
            </a:r>
          </a:p>
        </p:txBody>
      </p:sp>
      <p:sp>
        <p:nvSpPr>
          <p:cNvPr id="3" name="Подзаголовок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E0F55611-C8E7-4B21-9C72-C6C2AC309829}" type="datetimeFigureOut">
              <a:rPr lang="ru-RU" smtClean="0"/>
              <a:t>09.04.2023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42127253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F55611-C8E7-4B21-9C72-C6C2AC309829}" type="datetimeFigureOut">
              <a:rPr lang="ru-RU" smtClean="0"/>
              <a:t>09.04.2023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280090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281160" y="384494"/>
            <a:ext cx="2880360" cy="819213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640080" y="384494"/>
            <a:ext cx="8427720" cy="819213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F55611-C8E7-4B21-9C72-C6C2AC309829}" type="datetimeFigureOut">
              <a:rPr lang="ru-RU" smtClean="0"/>
              <a:t>09.04.2023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24829377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E0F55611-C8E7-4B21-9C72-C6C2AC309829}" type="datetimeFigureOut">
              <a:rPr lang="ru-RU" smtClean="0"/>
              <a:t>09.04.2023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1630076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11238" y="6169661"/>
            <a:ext cx="10881360" cy="1906905"/>
          </a:xfrm>
        </p:spPr>
        <p:txBody>
          <a:bodyPr anchor="t"/>
          <a:lstStyle>
            <a:lvl1pPr algn="l">
              <a:defRPr sz="5600" b="1" cap="all"/>
            </a:lvl1pPr>
          </a:lstStyle>
          <a:p>
            <a:r>
              <a:rPr lang="ru-RU"/>
              <a:t>Образец заголовка</a:t>
            </a:r>
          </a:p>
        </p:txBody>
      </p:sp>
      <p:sp>
        <p:nvSpPr>
          <p:cNvPr id="3" name="Текст 2"/>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20">
                <a:solidFill>
                  <a:schemeClr val="tx1">
                    <a:tint val="75000"/>
                  </a:schemeClr>
                </a:solidFill>
              </a:defRPr>
            </a:lvl2pPr>
            <a:lvl3pPr marL="1280160" indent="0">
              <a:buNone/>
              <a:defRPr sz="2240">
                <a:solidFill>
                  <a:schemeClr val="tx1">
                    <a:tint val="75000"/>
                  </a:schemeClr>
                </a:solidFill>
              </a:defRPr>
            </a:lvl3pPr>
            <a:lvl4pPr marL="1920240" indent="0">
              <a:buNone/>
              <a:defRPr sz="1960">
                <a:solidFill>
                  <a:schemeClr val="tx1">
                    <a:tint val="75000"/>
                  </a:schemeClr>
                </a:solidFill>
              </a:defRPr>
            </a:lvl4pPr>
            <a:lvl5pPr marL="2560320" indent="0">
              <a:buNone/>
              <a:defRPr sz="1960">
                <a:solidFill>
                  <a:schemeClr val="tx1">
                    <a:tint val="75000"/>
                  </a:schemeClr>
                </a:solidFill>
              </a:defRPr>
            </a:lvl5pPr>
            <a:lvl6pPr marL="3200400" indent="0">
              <a:buNone/>
              <a:defRPr sz="1960">
                <a:solidFill>
                  <a:schemeClr val="tx1">
                    <a:tint val="75000"/>
                  </a:schemeClr>
                </a:solidFill>
              </a:defRPr>
            </a:lvl6pPr>
            <a:lvl7pPr marL="3840480" indent="0">
              <a:buNone/>
              <a:defRPr sz="1960">
                <a:solidFill>
                  <a:schemeClr val="tx1">
                    <a:tint val="75000"/>
                  </a:schemeClr>
                </a:solidFill>
              </a:defRPr>
            </a:lvl7pPr>
            <a:lvl8pPr marL="4480560" indent="0">
              <a:buNone/>
              <a:defRPr sz="1960">
                <a:solidFill>
                  <a:schemeClr val="tx1">
                    <a:tint val="75000"/>
                  </a:schemeClr>
                </a:solidFill>
              </a:defRPr>
            </a:lvl8pPr>
            <a:lvl9pPr marL="5120640" indent="0">
              <a:buNone/>
              <a:defRPr sz="196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E0F55611-C8E7-4B21-9C72-C6C2AC309829}" type="datetimeFigureOut">
              <a:rPr lang="ru-RU" smtClean="0"/>
              <a:t>09.04.2023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25256534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6400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507480" y="2240281"/>
            <a:ext cx="5654040" cy="6336348"/>
          </a:xfrm>
        </p:spPr>
        <p:txBody>
          <a:bodyPr/>
          <a:lstStyle>
            <a:lvl1pPr>
              <a:defRPr sz="3920"/>
            </a:lvl1pPr>
            <a:lvl2pPr>
              <a:defRPr sz="3360"/>
            </a:lvl2pPr>
            <a:lvl3pPr>
              <a:defRPr sz="2800"/>
            </a:lvl3pPr>
            <a:lvl4pPr>
              <a:defRPr sz="2520"/>
            </a:lvl4pPr>
            <a:lvl5pPr>
              <a:defRPr sz="2520"/>
            </a:lvl5pPr>
            <a:lvl6pPr>
              <a:defRPr sz="2520"/>
            </a:lvl6pPr>
            <a:lvl7pPr>
              <a:defRPr sz="2520"/>
            </a:lvl7pPr>
            <a:lvl8pPr>
              <a:defRPr sz="2520"/>
            </a:lvl8pPr>
            <a:lvl9pPr>
              <a:defRPr sz="252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E0F55611-C8E7-4B21-9C72-C6C2AC309829}" type="datetimeFigureOut">
              <a:rPr lang="ru-RU" smtClean="0"/>
              <a:t>09.04.2023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1404591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640080" y="2149158"/>
            <a:ext cx="5656263"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ru-RU"/>
              <a:t>Образец текста</a:t>
            </a:r>
          </a:p>
        </p:txBody>
      </p:sp>
      <p:sp>
        <p:nvSpPr>
          <p:cNvPr id="4" name="Объект 3"/>
          <p:cNvSpPr>
            <a:spLocks noGrp="1"/>
          </p:cNvSpPr>
          <p:nvPr>
            <p:ph sz="half" idx="2"/>
          </p:nvPr>
        </p:nvSpPr>
        <p:spPr>
          <a:xfrm>
            <a:off x="640080" y="3044825"/>
            <a:ext cx="5656263"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503036" y="2149158"/>
            <a:ext cx="5658485" cy="895667"/>
          </a:xfrm>
        </p:spPr>
        <p:txBody>
          <a:bodyPr anchor="b"/>
          <a:lstStyle>
            <a:lvl1pPr marL="0" indent="0">
              <a:buNone/>
              <a:defRPr sz="3360" b="1"/>
            </a:lvl1pPr>
            <a:lvl2pPr marL="640080" indent="0">
              <a:buNone/>
              <a:defRPr sz="2800" b="1"/>
            </a:lvl2pPr>
            <a:lvl3pPr marL="1280160" indent="0">
              <a:buNone/>
              <a:defRPr sz="2520" b="1"/>
            </a:lvl3pPr>
            <a:lvl4pPr marL="1920240" indent="0">
              <a:buNone/>
              <a:defRPr sz="2240" b="1"/>
            </a:lvl4pPr>
            <a:lvl5pPr marL="2560320" indent="0">
              <a:buNone/>
              <a:defRPr sz="2240" b="1"/>
            </a:lvl5pPr>
            <a:lvl6pPr marL="3200400" indent="0">
              <a:buNone/>
              <a:defRPr sz="2240" b="1"/>
            </a:lvl6pPr>
            <a:lvl7pPr marL="3840480" indent="0">
              <a:buNone/>
              <a:defRPr sz="2240" b="1"/>
            </a:lvl7pPr>
            <a:lvl8pPr marL="4480560" indent="0">
              <a:buNone/>
              <a:defRPr sz="2240" b="1"/>
            </a:lvl8pPr>
            <a:lvl9pPr marL="5120640" indent="0">
              <a:buNone/>
              <a:defRPr sz="2240" b="1"/>
            </a:lvl9pPr>
          </a:lstStyle>
          <a:p>
            <a:pPr lvl="0"/>
            <a:r>
              <a:rPr lang="ru-RU"/>
              <a:t>Образец текста</a:t>
            </a:r>
          </a:p>
        </p:txBody>
      </p:sp>
      <p:sp>
        <p:nvSpPr>
          <p:cNvPr id="6" name="Объект 5"/>
          <p:cNvSpPr>
            <a:spLocks noGrp="1"/>
          </p:cNvSpPr>
          <p:nvPr>
            <p:ph sz="quarter" idx="4"/>
          </p:nvPr>
        </p:nvSpPr>
        <p:spPr>
          <a:xfrm>
            <a:off x="6503036" y="3044825"/>
            <a:ext cx="5658485" cy="5531803"/>
          </a:xfrm>
        </p:spPr>
        <p:txBody>
          <a:bodyPr/>
          <a:lstStyle>
            <a:lvl1pPr>
              <a:defRPr sz="3360"/>
            </a:lvl1pPr>
            <a:lvl2pPr>
              <a:defRPr sz="2800"/>
            </a:lvl2pPr>
            <a:lvl3pPr>
              <a:defRPr sz="2520"/>
            </a:lvl3pPr>
            <a:lvl4pPr>
              <a:defRPr sz="2240"/>
            </a:lvl4pPr>
            <a:lvl5pPr>
              <a:defRPr sz="2240"/>
            </a:lvl5pPr>
            <a:lvl6pPr>
              <a:defRPr sz="2240"/>
            </a:lvl6pPr>
            <a:lvl7pPr>
              <a:defRPr sz="2240"/>
            </a:lvl7pPr>
            <a:lvl8pPr>
              <a:defRPr sz="2240"/>
            </a:lvl8pPr>
            <a:lvl9pPr>
              <a:defRPr sz="224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E0F55611-C8E7-4B21-9C72-C6C2AC309829}" type="datetimeFigureOut">
              <a:rPr lang="ru-RU" smtClean="0"/>
              <a:t>09.04.2023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19125250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E0F55611-C8E7-4B21-9C72-C6C2AC309829}" type="datetimeFigureOut">
              <a:rPr lang="ru-RU" smtClean="0"/>
              <a:t>09.04.2023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10288613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E0F55611-C8E7-4B21-9C72-C6C2AC309829}" type="datetimeFigureOut">
              <a:rPr lang="ru-RU" smtClean="0"/>
              <a:t>09.04.2023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1730403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1" y="382270"/>
            <a:ext cx="4211638" cy="1626870"/>
          </a:xfrm>
        </p:spPr>
        <p:txBody>
          <a:bodyPr anchor="b"/>
          <a:lstStyle>
            <a:lvl1pPr algn="l">
              <a:defRPr sz="2800" b="1"/>
            </a:lvl1pPr>
          </a:lstStyle>
          <a:p>
            <a:r>
              <a:rPr lang="ru-RU"/>
              <a:t>Образец заголовка</a:t>
            </a:r>
          </a:p>
        </p:txBody>
      </p:sp>
      <p:sp>
        <p:nvSpPr>
          <p:cNvPr id="3" name="Объект 2"/>
          <p:cNvSpPr>
            <a:spLocks noGrp="1"/>
          </p:cNvSpPr>
          <p:nvPr>
            <p:ph idx="1"/>
          </p:nvPr>
        </p:nvSpPr>
        <p:spPr>
          <a:xfrm>
            <a:off x="5005070" y="382271"/>
            <a:ext cx="7156450" cy="8194358"/>
          </a:xfrm>
        </p:spPr>
        <p:txBody>
          <a:bodyPr/>
          <a:lstStyle>
            <a:lvl1pPr>
              <a:defRPr sz="4480"/>
            </a:lvl1pPr>
            <a:lvl2pPr>
              <a:defRPr sz="3920"/>
            </a:lvl2pPr>
            <a:lvl3pPr>
              <a:defRPr sz="3360"/>
            </a:lvl3pPr>
            <a:lvl4pPr>
              <a:defRPr sz="2800"/>
            </a:lvl4pPr>
            <a:lvl5pPr>
              <a:defRPr sz="2800"/>
            </a:lvl5pPr>
            <a:lvl6pPr>
              <a:defRPr sz="2800"/>
            </a:lvl6pPr>
            <a:lvl7pPr>
              <a:defRPr sz="2800"/>
            </a:lvl7pPr>
            <a:lvl8pPr>
              <a:defRPr sz="2800"/>
            </a:lvl8pPr>
            <a:lvl9pPr>
              <a:defRPr sz="2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640081" y="2009141"/>
            <a:ext cx="4211638" cy="6567488"/>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ru-RU"/>
              <a:t>Образец текста</a:t>
            </a:r>
          </a:p>
        </p:txBody>
      </p:sp>
      <p:sp>
        <p:nvSpPr>
          <p:cNvPr id="5" name="Дата 4"/>
          <p:cNvSpPr>
            <a:spLocks noGrp="1"/>
          </p:cNvSpPr>
          <p:nvPr>
            <p:ph type="dt" sz="half" idx="10"/>
          </p:nvPr>
        </p:nvSpPr>
        <p:spPr/>
        <p:txBody>
          <a:bodyPr/>
          <a:lstStyle/>
          <a:p>
            <a:fld id="{E0F55611-C8E7-4B21-9C72-C6C2AC309829}" type="datetimeFigureOut">
              <a:rPr lang="ru-RU" smtClean="0"/>
              <a:t>09.04.2023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38577669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9203" y="6720840"/>
            <a:ext cx="7680960" cy="793433"/>
          </a:xfrm>
        </p:spPr>
        <p:txBody>
          <a:bodyPr anchor="b"/>
          <a:lstStyle>
            <a:lvl1pPr algn="l">
              <a:defRPr sz="2800" b="1"/>
            </a:lvl1pPr>
          </a:lstStyle>
          <a:p>
            <a:r>
              <a:rPr lang="ru-RU"/>
              <a:t>Образец заголовка</a:t>
            </a:r>
          </a:p>
        </p:txBody>
      </p:sp>
      <p:sp>
        <p:nvSpPr>
          <p:cNvPr id="3" name="Рисунок 2"/>
          <p:cNvSpPr>
            <a:spLocks noGrp="1"/>
          </p:cNvSpPr>
          <p:nvPr>
            <p:ph type="pic" idx="1"/>
          </p:nvPr>
        </p:nvSpPr>
        <p:spPr>
          <a:xfrm>
            <a:off x="2509203" y="857885"/>
            <a:ext cx="7680960" cy="5760720"/>
          </a:xfrm>
        </p:spPr>
        <p:txBody>
          <a:bodyPr/>
          <a:lstStyle>
            <a:lvl1pPr marL="0" indent="0">
              <a:buNone/>
              <a:defRPr sz="4480"/>
            </a:lvl1pPr>
            <a:lvl2pPr marL="640080" indent="0">
              <a:buNone/>
              <a:defRPr sz="3920"/>
            </a:lvl2pPr>
            <a:lvl3pPr marL="1280160" indent="0">
              <a:buNone/>
              <a:defRPr sz="336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endParaRPr lang="ru-RU"/>
          </a:p>
        </p:txBody>
      </p:sp>
      <p:sp>
        <p:nvSpPr>
          <p:cNvPr id="4" name="Текст 3"/>
          <p:cNvSpPr>
            <a:spLocks noGrp="1"/>
          </p:cNvSpPr>
          <p:nvPr>
            <p:ph type="body" sz="half" idx="2"/>
          </p:nvPr>
        </p:nvSpPr>
        <p:spPr>
          <a:xfrm>
            <a:off x="2509203" y="7514273"/>
            <a:ext cx="7680960" cy="1126807"/>
          </a:xfrm>
        </p:spPr>
        <p:txBody>
          <a:bodyPr/>
          <a:lstStyle>
            <a:lvl1pPr marL="0" indent="0">
              <a:buNone/>
              <a:defRPr sz="1960"/>
            </a:lvl1pPr>
            <a:lvl2pPr marL="640080" indent="0">
              <a:buNone/>
              <a:defRPr sz="1680"/>
            </a:lvl2pPr>
            <a:lvl3pPr marL="1280160" indent="0">
              <a:buNone/>
              <a:defRPr sz="1400"/>
            </a:lvl3pPr>
            <a:lvl4pPr marL="1920240" indent="0">
              <a:buNone/>
              <a:defRPr sz="1260"/>
            </a:lvl4pPr>
            <a:lvl5pPr marL="2560320" indent="0">
              <a:buNone/>
              <a:defRPr sz="1260"/>
            </a:lvl5pPr>
            <a:lvl6pPr marL="3200400" indent="0">
              <a:buNone/>
              <a:defRPr sz="1260"/>
            </a:lvl6pPr>
            <a:lvl7pPr marL="3840480" indent="0">
              <a:buNone/>
              <a:defRPr sz="1260"/>
            </a:lvl7pPr>
            <a:lvl8pPr marL="4480560" indent="0">
              <a:buNone/>
              <a:defRPr sz="1260"/>
            </a:lvl8pPr>
            <a:lvl9pPr marL="5120640" indent="0">
              <a:buNone/>
              <a:defRPr sz="1260"/>
            </a:lvl9pPr>
          </a:lstStyle>
          <a:p>
            <a:pPr lvl="0"/>
            <a:r>
              <a:rPr lang="ru-RU"/>
              <a:t>Образец текста</a:t>
            </a:r>
          </a:p>
        </p:txBody>
      </p:sp>
      <p:sp>
        <p:nvSpPr>
          <p:cNvPr id="5" name="Дата 4"/>
          <p:cNvSpPr>
            <a:spLocks noGrp="1"/>
          </p:cNvSpPr>
          <p:nvPr>
            <p:ph type="dt" sz="half" idx="10"/>
          </p:nvPr>
        </p:nvSpPr>
        <p:spPr/>
        <p:txBody>
          <a:bodyPr/>
          <a:lstStyle/>
          <a:p>
            <a:fld id="{E0F55611-C8E7-4B21-9C72-C6C2AC309829}" type="datetimeFigureOut">
              <a:rPr lang="ru-RU" smtClean="0"/>
              <a:t>09.04.2023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24F46A5-7E8A-499D-AFE6-15F4D0D23C6C}" type="slidenum">
              <a:rPr lang="ru-RU" smtClean="0"/>
              <a:t>‹#›</a:t>
            </a:fld>
            <a:endParaRPr lang="ru-RU"/>
          </a:p>
        </p:txBody>
      </p:sp>
    </p:spTree>
    <p:extLst>
      <p:ext uri="{BB962C8B-B14F-4D97-AF65-F5344CB8AC3E}">
        <p14:creationId xmlns:p14="http://schemas.microsoft.com/office/powerpoint/2010/main" val="1895969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640080" y="2240281"/>
            <a:ext cx="11521440" cy="633634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640080" y="8898891"/>
            <a:ext cx="2987040" cy="511175"/>
          </a:xfrm>
          <a:prstGeom prst="rect">
            <a:avLst/>
          </a:prstGeom>
        </p:spPr>
        <p:txBody>
          <a:bodyPr vert="horz" lIns="91440" tIns="45720" rIns="91440" bIns="45720" rtlCol="0" anchor="ctr"/>
          <a:lstStyle>
            <a:lvl1pPr algn="l">
              <a:defRPr sz="1680">
                <a:solidFill>
                  <a:schemeClr val="tx1">
                    <a:tint val="75000"/>
                  </a:schemeClr>
                </a:solidFill>
              </a:defRPr>
            </a:lvl1pPr>
          </a:lstStyle>
          <a:p>
            <a:fld id="{E0F55611-C8E7-4B21-9C72-C6C2AC309829}" type="datetimeFigureOut">
              <a:rPr lang="ru-RU" smtClean="0"/>
              <a:t>09.04.2023</a:t>
            </a:fld>
            <a:endParaRPr lang="ru-RU"/>
          </a:p>
        </p:txBody>
      </p:sp>
      <p:sp>
        <p:nvSpPr>
          <p:cNvPr id="5" name="Нижний колонтитул 4"/>
          <p:cNvSpPr>
            <a:spLocks noGrp="1"/>
          </p:cNvSpPr>
          <p:nvPr>
            <p:ph type="ftr" sz="quarter" idx="3"/>
          </p:nvPr>
        </p:nvSpPr>
        <p:spPr>
          <a:xfrm>
            <a:off x="4373880" y="8898891"/>
            <a:ext cx="4053840" cy="511175"/>
          </a:xfrm>
          <a:prstGeom prst="rect">
            <a:avLst/>
          </a:prstGeom>
        </p:spPr>
        <p:txBody>
          <a:bodyPr vert="horz" lIns="91440" tIns="45720" rIns="91440" bIns="45720" rtlCol="0" anchor="ctr"/>
          <a:lstStyle>
            <a:lvl1pPr algn="ctr">
              <a:defRPr sz="168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9174480" y="8898891"/>
            <a:ext cx="2987040" cy="511175"/>
          </a:xfrm>
          <a:prstGeom prst="rect">
            <a:avLst/>
          </a:prstGeom>
        </p:spPr>
        <p:txBody>
          <a:bodyPr vert="horz" lIns="91440" tIns="45720" rIns="91440" bIns="45720" rtlCol="0" anchor="ctr"/>
          <a:lstStyle>
            <a:lvl1pPr algn="r">
              <a:defRPr sz="1680">
                <a:solidFill>
                  <a:schemeClr val="tx1">
                    <a:tint val="75000"/>
                  </a:schemeClr>
                </a:solidFill>
              </a:defRPr>
            </a:lvl1pPr>
          </a:lstStyle>
          <a:p>
            <a:fld id="{924F46A5-7E8A-499D-AFE6-15F4D0D23C6C}" type="slidenum">
              <a:rPr lang="ru-RU" smtClean="0"/>
              <a:t>‹#›</a:t>
            </a:fld>
            <a:endParaRPr lang="ru-RU"/>
          </a:p>
        </p:txBody>
      </p:sp>
    </p:spTree>
    <p:extLst>
      <p:ext uri="{BB962C8B-B14F-4D97-AF65-F5344CB8AC3E}">
        <p14:creationId xmlns:p14="http://schemas.microsoft.com/office/powerpoint/2010/main" val="13010412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280160" rtl="0" eaLnBrk="1" latinLnBrk="0" hangingPunct="1">
        <a:spcBef>
          <a:spcPct val="0"/>
        </a:spcBef>
        <a:buNone/>
        <a:defRPr sz="6160" kern="1200">
          <a:solidFill>
            <a:schemeClr val="tx1"/>
          </a:solidFill>
          <a:latin typeface="+mj-lt"/>
          <a:ea typeface="+mj-ea"/>
          <a:cs typeface="+mj-cs"/>
        </a:defRPr>
      </a:lvl1pPr>
    </p:titleStyle>
    <p:bodyStyle>
      <a:lvl1pPr marL="480060" indent="-480060" algn="l" defTabSz="1280160" rtl="0" eaLnBrk="1" latinLnBrk="0" hangingPunct="1">
        <a:spcBef>
          <a:spcPct val="20000"/>
        </a:spcBef>
        <a:buFont typeface="Arial" panose="020B0604020202020204" pitchFamily="34" charset="0"/>
        <a:buChar char="•"/>
        <a:defRPr sz="448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sz="392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sz="336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9pPr>
    </p:bodyStyle>
    <p:otherStyle>
      <a:defPPr>
        <a:defRPr lang="ru-RU"/>
      </a:defPPr>
      <a:lvl1pPr marL="0" algn="l" defTabSz="1280160" rtl="0" eaLnBrk="1" latinLnBrk="0" hangingPunct="1">
        <a:defRPr sz="2520" kern="1200">
          <a:solidFill>
            <a:schemeClr val="tx1"/>
          </a:solidFill>
          <a:latin typeface="+mn-lt"/>
          <a:ea typeface="+mn-ea"/>
          <a:cs typeface="+mn-cs"/>
        </a:defRPr>
      </a:lvl1pPr>
      <a:lvl2pPr marL="640080" algn="l" defTabSz="1280160" rtl="0" eaLnBrk="1" latinLnBrk="0" hangingPunct="1">
        <a:defRPr sz="2520" kern="1200">
          <a:solidFill>
            <a:schemeClr val="tx1"/>
          </a:solidFill>
          <a:latin typeface="+mn-lt"/>
          <a:ea typeface="+mn-ea"/>
          <a:cs typeface="+mn-cs"/>
        </a:defRPr>
      </a:lvl2pPr>
      <a:lvl3pPr marL="1280160" algn="l" defTabSz="1280160" rtl="0" eaLnBrk="1" latinLnBrk="0" hangingPunct="1">
        <a:defRPr sz="2520" kern="1200">
          <a:solidFill>
            <a:schemeClr val="tx1"/>
          </a:solidFill>
          <a:latin typeface="+mn-lt"/>
          <a:ea typeface="+mn-ea"/>
          <a:cs typeface="+mn-cs"/>
        </a:defRPr>
      </a:lvl3pPr>
      <a:lvl4pPr marL="1920240" algn="l" defTabSz="1280160" rtl="0" eaLnBrk="1" latinLnBrk="0" hangingPunct="1">
        <a:defRPr sz="2520" kern="1200">
          <a:solidFill>
            <a:schemeClr val="tx1"/>
          </a:solidFill>
          <a:latin typeface="+mn-lt"/>
          <a:ea typeface="+mn-ea"/>
          <a:cs typeface="+mn-cs"/>
        </a:defRPr>
      </a:lvl4pPr>
      <a:lvl5pPr marL="2560320" algn="l" defTabSz="1280160" rtl="0" eaLnBrk="1" latinLnBrk="0" hangingPunct="1">
        <a:defRPr sz="2520" kern="1200">
          <a:solidFill>
            <a:schemeClr val="tx1"/>
          </a:solidFill>
          <a:latin typeface="+mn-lt"/>
          <a:ea typeface="+mn-ea"/>
          <a:cs typeface="+mn-cs"/>
        </a:defRPr>
      </a:lvl5pPr>
      <a:lvl6pPr marL="3200400" algn="l" defTabSz="1280160" rtl="0" eaLnBrk="1" latinLnBrk="0" hangingPunct="1">
        <a:defRPr sz="2520" kern="1200">
          <a:solidFill>
            <a:schemeClr val="tx1"/>
          </a:solidFill>
          <a:latin typeface="+mn-lt"/>
          <a:ea typeface="+mn-ea"/>
          <a:cs typeface="+mn-cs"/>
        </a:defRPr>
      </a:lvl6pPr>
      <a:lvl7pPr marL="3840480" algn="l" defTabSz="1280160" rtl="0" eaLnBrk="1" latinLnBrk="0" hangingPunct="1">
        <a:defRPr sz="2520" kern="1200">
          <a:solidFill>
            <a:schemeClr val="tx1"/>
          </a:solidFill>
          <a:latin typeface="+mn-lt"/>
          <a:ea typeface="+mn-ea"/>
          <a:cs typeface="+mn-cs"/>
        </a:defRPr>
      </a:lvl7pPr>
      <a:lvl8pPr marL="4480560" algn="l" defTabSz="1280160" rtl="0" eaLnBrk="1" latinLnBrk="0" hangingPunct="1">
        <a:defRPr sz="2520" kern="1200">
          <a:solidFill>
            <a:schemeClr val="tx1"/>
          </a:solidFill>
          <a:latin typeface="+mn-lt"/>
          <a:ea typeface="+mn-ea"/>
          <a:cs typeface="+mn-cs"/>
        </a:defRPr>
      </a:lvl8pPr>
      <a:lvl9pPr marL="5120640" algn="l" defTabSz="1280160" rtl="0" eaLnBrk="1" latinLnBrk="0" hangingPunct="1">
        <a:defRPr sz="25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arget="../media/image2.jpeg" Type="http://schemas.openxmlformats.org/officeDocument/2006/relationships/image"/><Relationship Id="rId2" Target="../media/image1.jpeg" Type="http://schemas.openxmlformats.org/officeDocument/2006/relationships/image"/><Relationship Id="rId1" Target="../slideLayouts/slideLayout1.xml" Type="http://schemas.openxmlformats.org/officeDocument/2006/relationships/slideLayout"/></Relationships>
</file>

<file path=ppt/slides/_rels/slide10.xml.rels><?xml version="1.0" encoding="UTF-8" standalone="yes" ?><Relationships xmlns="http://schemas.openxmlformats.org/package/2006/relationships"><Relationship Id="rId3" Target="../media/image11.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1.xml.rels><?xml version="1.0" encoding="UTF-8" standalone="yes" ?><Relationships xmlns="http://schemas.openxmlformats.org/package/2006/relationships"><Relationship Id="rId3" Target="../media/image12.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2.xml.rels><?xml version="1.0" encoding="UTF-8" standalone="yes" ?><Relationships xmlns="http://schemas.openxmlformats.org/package/2006/relationships"><Relationship Id="rId3" Target="../media/image13.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3.xml.rels><?xml version="1.0" encoding="UTF-8" standalone="yes" ?><Relationships xmlns="http://schemas.openxmlformats.org/package/2006/relationships"><Relationship Id="rId3" Target="../media/image14.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4.xml.rels><?xml version="1.0" encoding="UTF-8" standalone="yes" ?><Relationships xmlns="http://schemas.openxmlformats.org/package/2006/relationships"><Relationship Id="rId3" Target="../media/image15.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5.xml.rels><?xml version="1.0" encoding="UTF-8" standalone="yes" ?><Relationships xmlns="http://schemas.openxmlformats.org/package/2006/relationships"><Relationship Id="rId3" Target="../media/image1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6.xml.rels><?xml version="1.0" encoding="UTF-8" standalone="yes" ?><Relationships xmlns="http://schemas.openxmlformats.org/package/2006/relationships"><Relationship Id="rId3" Target="../media/image17.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7.xml.rels><?xml version="1.0" encoding="UTF-8" standalone="yes" ?><Relationships xmlns="http://schemas.openxmlformats.org/package/2006/relationships"><Relationship Id="rId3" Target="../media/image18.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19.jpeg" Type="http://schemas.openxmlformats.org/officeDocument/2006/relationships/image"/></Relationships>
</file>

<file path=ppt/slides/_rels/slide18.xml.rels><?xml version="1.0" encoding="UTF-8" standalone="yes" ?><Relationships xmlns="http://schemas.openxmlformats.org/package/2006/relationships"><Relationship Id="rId3" Target="../media/image20.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19.xml.rels><?xml version="1.0" encoding="UTF-8" standalone="yes" ?><Relationships xmlns="http://schemas.openxmlformats.org/package/2006/relationships"><Relationship Id="rId3" Target="../media/image21.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arget="../media/image22.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1.xml.rels><?xml version="1.0" encoding="UTF-8" standalone="yes" ?><Relationships xmlns="http://schemas.openxmlformats.org/package/2006/relationships"><Relationship Id="rId3" Target="../media/image23.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2.xml.rels><?xml version="1.0" encoding="UTF-8" standalone="yes" ?><Relationships xmlns="http://schemas.openxmlformats.org/package/2006/relationships"><Relationship Id="rId3" Target="../media/image24.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3.xml.rels><?xml version="1.0" encoding="UTF-8" standalone="yes" ?><Relationships xmlns="http://schemas.openxmlformats.org/package/2006/relationships"><Relationship Id="rId3" Target="../media/image25.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2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9.jpg"/><Relationship Id="rId5" Type="http://schemas.openxmlformats.org/officeDocument/2006/relationships/image" Target="../media/image28.jpeg"/><Relationship Id="rId4" Type="http://schemas.openxmlformats.org/officeDocument/2006/relationships/image" Target="../media/image27.jpeg"/></Relationships>
</file>

<file path=ppt/slides/_rels/slide25.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jpg"/><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2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29.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4.xml.rels><?xml version="1.0" encoding="UTF-8" standalone="yes" ?><Relationships xmlns="http://schemas.openxmlformats.org/package/2006/relationships"><Relationship Id="rId3" Target="../media/image3.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4.jpeg" Type="http://schemas.openxmlformats.org/officeDocument/2006/relationships/image"/></Relationships>
</file>

<file path=ppt/slides/_rels/slide5.xml.rels><?xml version="1.0" encoding="UTF-8" standalone="yes" ?><Relationships xmlns="http://schemas.openxmlformats.org/package/2006/relationships"><Relationship Id="rId3" Target="../media/image5.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6.xml.rels><?xml version="1.0" encoding="UTF-8" standalone="yes" ?><Relationships xmlns="http://schemas.openxmlformats.org/package/2006/relationships"><Relationship Id="rId3" Target="../media/image6.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7.xml.rels><?xml version="1.0" encoding="UTF-8" standalone="yes" ?><Relationships xmlns="http://schemas.openxmlformats.org/package/2006/relationships"><Relationship Id="rId3" Target="../media/image7.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8.xml.rels><?xml version="1.0" encoding="UTF-8" standalone="yes" ?><Relationships xmlns="http://schemas.openxmlformats.org/package/2006/relationships"><Relationship Id="rId3" Target="../media/image8.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s>
</file>

<file path=ppt/slides/_rels/slide9.xml.rels><?xml version="1.0" encoding="UTF-8" standalone="yes" ?><Relationships xmlns="http://schemas.openxmlformats.org/package/2006/relationships"><Relationship Id="rId3" Target="../media/image9.jpeg" Type="http://schemas.openxmlformats.org/officeDocument/2006/relationships/image"/><Relationship Id="rId2" Target="../media/image1.jpeg" Type="http://schemas.openxmlformats.org/officeDocument/2006/relationships/image"/><Relationship Id="rId1" Target="../slideLayouts/slideLayout2.xml" Type="http://schemas.openxmlformats.org/officeDocument/2006/relationships/slideLayout"/><Relationship Id="rId4" Target="../media/image10.jpeg" Type="http://schemas.openxmlformats.org/officeDocument/2006/relationships/image"/></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D14847E-59EC-483A-8D7A-E7873C688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3" name="Подзаголовок 2"/>
          <p:cNvSpPr>
            <a:spLocks noGrp="1"/>
          </p:cNvSpPr>
          <p:nvPr>
            <p:ph type="subTitle" idx="1"/>
          </p:nvPr>
        </p:nvSpPr>
        <p:spPr/>
        <p:txBody>
          <a:bodyPr>
            <a:normAutofit/>
          </a:bodyPr>
          <a:lstStyle/>
          <a:p>
            <a:r>
              <a:rPr lang="kk-KZ" sz="252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a:t>
            </a:r>
          </a:p>
          <a:p>
            <a:r>
              <a:rPr lang="kk-KZ" sz="2520" b="1" dirty="0">
                <a:solidFill>
                  <a:schemeClr val="tx1">
                    <a:lumMod val="95000"/>
                    <a:lumOff val="5000"/>
                  </a:schemeClr>
                </a:solidFill>
                <a:latin typeface="Times New Roman" panose="02020603050405020304" pitchFamily="18" charset="0"/>
                <a:cs typeface="Times New Roman" panose="02020603050405020304" pitchFamily="18" charset="0"/>
              </a:rPr>
              <a:t>Қазақстан Републикасының Мәдинет қайраткері,</a:t>
            </a:r>
          </a:p>
          <a:p>
            <a:r>
              <a:rPr lang="kk-KZ" sz="2520" b="1" dirty="0">
                <a:solidFill>
                  <a:schemeClr val="tx1">
                    <a:lumMod val="95000"/>
                    <a:lumOff val="5000"/>
                  </a:schemeClr>
                </a:solidFill>
                <a:latin typeface="Times New Roman" panose="02020603050405020304" pitchFamily="18" charset="0"/>
                <a:cs typeface="Times New Roman" panose="02020603050405020304" pitchFamily="18" charset="0"/>
              </a:rPr>
              <a:t>Этнодизайн саласының негізін салушы,</a:t>
            </a:r>
          </a:p>
          <a:p>
            <a:r>
              <a:rPr lang="kk-KZ" sz="2520" b="1" dirty="0">
                <a:solidFill>
                  <a:schemeClr val="tx1">
                    <a:lumMod val="95000"/>
                    <a:lumOff val="5000"/>
                  </a:schemeClr>
                </a:solidFill>
                <a:latin typeface="Times New Roman" panose="02020603050405020304" pitchFamily="18" charset="0"/>
                <a:cs typeface="Times New Roman" panose="02020603050405020304" pitchFamily="18" charset="0"/>
              </a:rPr>
              <a:t>Профессор</a:t>
            </a: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ru-RU" sz="2520"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44416" y="912168"/>
            <a:ext cx="6310814" cy="4402448"/>
          </a:xfrm>
          <a:prstGeom prst="snip2Diag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3806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1A58F2A0-0598-44F3-AB6A-397E4EB477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553750" y="7220069"/>
            <a:ext cx="11521440" cy="1701011"/>
          </a:xfrm>
        </p:spPr>
        <p:txBody>
          <a:bodyPr>
            <a:noAutofit/>
          </a:bodyPr>
          <a:lstStyle/>
          <a:p>
            <a:r>
              <a:rPr lang="kk-KZ" sz="5040" dirty="0">
                <a:latin typeface="Times New Roman" panose="02020603050405020304" pitchFamily="18" charset="0"/>
                <a:cs typeface="Times New Roman" panose="02020603050405020304" pitchFamily="18" charset="0"/>
              </a:rPr>
              <a:t>Оңтүстік Қазақстан облыстық тарихи-өлкетану музейінің экспозициясы</a:t>
            </a:r>
            <a:endParaRPr lang="ru-RU" sz="5040" dirty="0">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51757" y="680120"/>
            <a:ext cx="10473302"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123620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A40F811-72FE-4FAE-BF95-C8BD3FB4DB3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553750" y="7220069"/>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Шығыс Қазақстан облыстық этнографиялық музейінің экспозициясы</a:t>
            </a:r>
            <a:endParaRPr lang="ru-RU" sz="5040" dirty="0">
              <a:latin typeface="Times New Roman" panose="02020603050405020304" pitchFamily="18" charset="0"/>
              <a:cs typeface="Times New Roman" panose="02020603050405020304" pitchFamily="18" charset="0"/>
            </a:endParaRPr>
          </a:p>
        </p:txBody>
      </p:sp>
      <p:pic>
        <p:nvPicPr>
          <p:cNvPr id="102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28710" y="780931"/>
            <a:ext cx="9519395"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84520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6D74C6A-8FEC-43A8-9F82-85618BD926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856184" y="7119258"/>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Шымкент қаласындағы </a:t>
            </a:r>
            <a:r>
              <a:rPr lang="ru-RU" sz="5040" dirty="0">
                <a:latin typeface="Times New Roman" panose="02020603050405020304" pitchFamily="18" charset="0"/>
                <a:cs typeface="Times New Roman" panose="02020603050405020304" pitchFamily="18" charset="0"/>
              </a:rPr>
              <a:t>«</a:t>
            </a:r>
            <a:r>
              <a:rPr lang="ru-RU" sz="5040" dirty="0" err="1">
                <a:latin typeface="Times New Roman" panose="02020603050405020304" pitchFamily="18" charset="0"/>
                <a:cs typeface="Times New Roman" panose="02020603050405020304" pitchFamily="18" charset="0"/>
              </a:rPr>
              <a:t>Хакім</a:t>
            </a:r>
            <a:r>
              <a:rPr lang="ru-RU" sz="5040" dirty="0">
                <a:latin typeface="Times New Roman" panose="02020603050405020304" pitchFamily="18" charset="0"/>
                <a:cs typeface="Times New Roman" panose="02020603050405020304" pitchFamily="18" charset="0"/>
              </a:rPr>
              <a:t> Абай» </a:t>
            </a:r>
            <a:r>
              <a:rPr lang="ru-RU" sz="5040" dirty="0" err="1">
                <a:latin typeface="Times New Roman" panose="02020603050405020304" pitchFamily="18" charset="0"/>
                <a:cs typeface="Times New Roman" panose="02020603050405020304" pitchFamily="18" charset="0"/>
              </a:rPr>
              <a:t>музейінің</a:t>
            </a:r>
            <a:r>
              <a:rPr lang="ru-RU" sz="5040" dirty="0">
                <a:latin typeface="Times New Roman" panose="02020603050405020304" pitchFamily="18" charset="0"/>
                <a:cs typeface="Times New Roman" panose="02020603050405020304" pitchFamily="18" charset="0"/>
              </a:rPr>
              <a:t> </a:t>
            </a:r>
            <a:r>
              <a:rPr lang="kk-KZ" sz="5040" dirty="0">
                <a:latin typeface="Times New Roman" panose="02020603050405020304" pitchFamily="18" charset="0"/>
                <a:cs typeface="Times New Roman" panose="02020603050405020304" pitchFamily="18" charset="0"/>
              </a:rPr>
              <a:t>экспозициясы</a:t>
            </a:r>
            <a:endParaRPr lang="ru-RU" sz="504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60220" y="760911"/>
            <a:ext cx="9281160" cy="618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972586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2A29E38-169D-4701-ABE4-5399B0FEF0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54562" y="7119258"/>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Шымкент қаласындағы Д.А.Қонаев атындағы музей</a:t>
            </a:r>
            <a:endParaRPr lang="ru-RU" sz="504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784176" y="624136"/>
            <a:ext cx="11233414"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9257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C82B7394-A9E5-46F9-93B5-09EFA31A9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755373" y="7018446"/>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Түркістан қаласындағы Н.Тореқұлов музейі</a:t>
            </a:r>
            <a:endParaRPr lang="ru-RU" sz="5040"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576344" y="698054"/>
            <a:ext cx="9879498"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3465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880B1658-42A6-48FE-AAF3-36969B1F644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553750" y="6312768"/>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Түркістан қаласындағы тарихи музейдің экспозициясын жасау</a:t>
            </a:r>
            <a:endParaRPr lang="ru-RU" sz="5040"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4216" y="912168"/>
            <a:ext cx="1078679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7656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42EFDFE-8875-40D1-AFD3-9413788B62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54562" y="7119258"/>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Музыкалық аспатар музейінің экспозициясы</a:t>
            </a:r>
            <a:endParaRPr lang="ru-RU" sz="5040"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03437" y="782910"/>
            <a:ext cx="9569941"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7268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A9F84EB3-4455-4710-8764-83513CF9A2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35461" y="6413579"/>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Әл-Фраби атындағы Қазақ Ұлттық университеті музейінің экспозициясы</a:t>
            </a:r>
            <a:endParaRPr lang="ru-RU" sz="5040" dirty="0">
              <a:latin typeface="Times New Roman" panose="02020603050405020304" pitchFamily="18" charset="0"/>
              <a:cs typeface="Times New Roman" panose="02020603050405020304" pitchFamily="18" charset="0"/>
            </a:endParaRPr>
          </a:p>
        </p:txBody>
      </p:sp>
      <p:pic>
        <p:nvPicPr>
          <p:cNvPr id="717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656137" y="784243"/>
            <a:ext cx="5361288" cy="4968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Жалпы мәліметтер Музей КазНУ | Әл-Фараби атындағы Қазақ ұлттық университеті"/>
          <p:cNvSpPr>
            <a:spLocks noChangeAspect="1" noChangeArrowheads="1"/>
          </p:cNvSpPr>
          <p:nvPr/>
        </p:nvSpPr>
        <p:spPr bwMode="auto">
          <a:xfrm>
            <a:off x="217805" y="-202247"/>
            <a:ext cx="426720" cy="42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8016" tIns="64008" rIns="128016" bIns="64008" numCol="1" anchor="t" anchorCtr="0" compatLnSpc="1">
            <a:prstTxWarp prst="textNoShape">
              <a:avLst/>
            </a:prstTxWarp>
          </a:bodyPr>
          <a:lstStyle/>
          <a:p>
            <a:endParaRPr lang="ru-RU" sz="3528"/>
          </a:p>
        </p:txBody>
      </p:sp>
      <p:sp>
        <p:nvSpPr>
          <p:cNvPr id="5" name="AutoShape 6" descr="Жалпы мәліметтер Музей КазНУ | Әл-Фараби атындағы Қазақ ұлттық университеті"/>
          <p:cNvSpPr>
            <a:spLocks noChangeAspect="1" noChangeArrowheads="1"/>
          </p:cNvSpPr>
          <p:nvPr/>
        </p:nvSpPr>
        <p:spPr bwMode="auto">
          <a:xfrm>
            <a:off x="431165" y="11113"/>
            <a:ext cx="426720" cy="42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8016" tIns="64008" rIns="128016" bIns="64008" numCol="1" anchor="t" anchorCtr="0" compatLnSpc="1">
            <a:prstTxWarp prst="textNoShape">
              <a:avLst/>
            </a:prstTxWarp>
          </a:bodyPr>
          <a:lstStyle/>
          <a:p>
            <a:endParaRPr lang="ru-RU" sz="3528"/>
          </a:p>
        </p:txBody>
      </p:sp>
      <p:pic>
        <p:nvPicPr>
          <p:cNvPr id="7175"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7885" y="768152"/>
            <a:ext cx="5287581"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57145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C0B2112-F407-4639-BE4B-BC7EBC9EA4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856184" y="6111146"/>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Қаскелең қаласындағы тарихи-өлкетану музейінің экспозициясы</a:t>
            </a:r>
            <a:endParaRPr lang="ru-RU" sz="5040"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48272" y="912168"/>
            <a:ext cx="9677875" cy="4738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6333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FBA86AD-E645-4ACA-AB52-AD1EF291D1E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54562" y="7018446"/>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Отырар қаласындағы «Руханият Әл-Фараби» музейінің экспозициясы </a:t>
            </a:r>
            <a:endParaRPr lang="ru-RU" sz="5040" dirty="0">
              <a:latin typeface="Times New Roman" panose="02020603050405020304" pitchFamily="18" charset="0"/>
              <a:cs typeface="Times New Roman" panose="02020603050405020304" pitchFamily="18" charset="0"/>
            </a:endParaRP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3175" y="682098"/>
            <a:ext cx="9510466"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562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4EDCFB00-2063-4732-AA4F-C932CD8F74F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3" name="Подзаголовок 2"/>
          <p:cNvSpPr>
            <a:spLocks noGrp="1"/>
          </p:cNvSpPr>
          <p:nvPr>
            <p:ph type="subTitle" idx="1"/>
          </p:nvPr>
        </p:nvSpPr>
        <p:spPr/>
        <p:txBody>
          <a:bodyPr>
            <a:normAutofit/>
          </a:bodyPr>
          <a:lstStyle/>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kk-KZ" sz="2520" dirty="0">
              <a:latin typeface="Times New Roman" panose="02020603050405020304" pitchFamily="18" charset="0"/>
              <a:cs typeface="Times New Roman" panose="02020603050405020304" pitchFamily="18" charset="0"/>
            </a:endParaRPr>
          </a:p>
          <a:p>
            <a:endParaRPr lang="ru-RU" sz="2520" dirty="0">
              <a:latin typeface="Times New Roman" panose="02020603050405020304" pitchFamily="18" charset="0"/>
              <a:cs typeface="Times New Roman" panose="02020603050405020304" pitchFamily="18" charset="0"/>
            </a:endParaRPr>
          </a:p>
        </p:txBody>
      </p:sp>
      <p:sp>
        <p:nvSpPr>
          <p:cNvPr id="6" name="Прямоугольник 5">
            <a:extLst>
              <a:ext uri="{FF2B5EF4-FFF2-40B4-BE49-F238E27FC236}">
                <a16:creationId xmlns:a16="http://schemas.microsoft.com/office/drawing/2014/main" id="{8E9B27DF-17D6-4767-8693-BA6BF7282E88}"/>
              </a:ext>
            </a:extLst>
          </p:cNvPr>
          <p:cNvSpPr/>
          <p:nvPr/>
        </p:nvSpPr>
        <p:spPr>
          <a:xfrm>
            <a:off x="604156" y="599970"/>
            <a:ext cx="11593288" cy="8417689"/>
          </a:xfrm>
          <a:prstGeom prst="rect">
            <a:avLst/>
          </a:prstGeom>
          <a:noFill/>
        </p:spPr>
        <p:txBody>
          <a:bodyPr wrap="square" lIns="91440" tIns="45720" rIns="91440" bIns="45720">
            <a:spAutoFit/>
          </a:bodyPr>
          <a:lstStyle/>
          <a:p>
            <a:pPr algn="ctr">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Өмірдерек</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spcAft>
                <a:spcPts val="1000"/>
              </a:spcAft>
            </a:pPr>
            <a:r>
              <a:rPr lang="kk-KZ" sz="1600" b="1" dirty="0">
                <a:solidFill>
                  <a:srgbClr val="2F5496"/>
                </a:solidFill>
                <a:effectLst/>
                <a:latin typeface="KZ Dodo" panose="02000000000000000000" pitchFamily="2" charset="-52"/>
                <a:ea typeface="Times New Roman" panose="02020603050405020304" pitchFamily="18" charset="0"/>
                <a:cs typeface="Times New Roman" panose="02020603050405020304" pitchFamily="18" charset="0"/>
              </a:rPr>
              <a:t>АМАНЖОЛ НАЙМАНБАЙҰЛЫ</a:t>
            </a:r>
            <a:endParaRPr lang="ru-RU" sz="1600" dirty="0">
              <a:effectLst/>
              <a:latin typeface="KZ Dodo" panose="02000000000000000000" pitchFamily="2" charset="-52"/>
              <a:ea typeface="Times New Roman" panose="02020603050405020304" pitchFamily="18" charset="0"/>
              <a:cs typeface="Times New Roman" panose="02020603050405020304" pitchFamily="18" charset="0"/>
            </a:endParaRPr>
          </a:p>
          <a:p>
            <a:pPr>
              <a:spcAft>
                <a:spcPts val="1000"/>
              </a:spcAf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1948 ж. туылған</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Мамандығы сәулетші-дизайнер.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Құрметті профессор. Мәдениет қайраткері.</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ҚР Дизайнерлер Одағының вице-президенті 1987-2003 ж.ж.</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ҚР Дизайнерлер Одағы Алматы филиалының төрағасы 1991-2003 ж.ж.</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«Этнодизайн Қазақ 2030» мекемесінің басшысы.</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1000"/>
              </a:spcAft>
            </a:pPr>
            <a:r>
              <a:rPr lang="kk-KZ" sz="16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	Аманжол Найманбайұлы	 Қазақстан Дизайнерлер Одағы құрылған күннен бастап этнодизайн секциясын басқарып келеді. Этнодизай секциясының негізгі шығармашылық мақсаты дизайн саласында қазақ халқының салт-дәстүрі мен әдет-ғұрыпын насихаттау, оның өрлеуі мен дамуына даңғыл жол ашу. Сонымен қатар әлемнің АҚШ, Франция, Түркия, Ресей және тағы да басқа көптеген елдерінде халқымыздың ұлттық киіз үйін жасау – жиһаздармен көрсетуге көрме ұйымдастыру жұмыстарына мұрындық болды.</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	1991 жылдан Қазақстан Дизайнерлер Одағы Алматы филиалының басшысы.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	Аманжол Найманбайұлы дизайн өнері саласында ширек ғасырдан астам шығармашылық еңбек етіп келеді. Алматы көркем өнер училищесін бітіргеннен кейін, 1974-1981 жылдар аралығында «Казторгреклама» көркем-өндірістік конбинатында еңбек етті. Сол жылдары 20-дан астам астана және республика қалаларының мемлекеттік және қоғамдық ғимараттардың интерьерлері мен экстерьерлерінің жобасын жасады. 1976 жылы Бүкілодақтық Лениншіл Комсомол Жастар Одағының лауереаты аталды. Бірнеше халықаралық және республикалық байқаулардың жеңімпазы. 1981-1991 жылдары Қазақстан Республикасы Мәдениет Министірлігінің «Казмузейрестоврация» өндірісінде бас суретші қызметін атқарды.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          Аманжол Найманбайұлы өзінің ұзақ жылдық шығармашылық қызметі жолында бірнеше жобалардың, республика музейлерінің экспозициясын жобалау мен оларды қайта жабдықтаудың авторы.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a:p>
            <a:pPr algn="just">
              <a:spcAft>
                <a:spcPts val="1000"/>
              </a:spcAft>
            </a:pPr>
            <a:r>
              <a:rPr lang="kk-KZ" sz="1600" i="1"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ru-RU"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81177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5A359DE-8803-4B1A-8CDF-992BCC1A2CA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54562" y="7220069"/>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Қостанай қаласы Ы.Алтынсарин музейінің экспозициясы</a:t>
            </a:r>
            <a:endParaRPr lang="ru-RU" sz="5040" dirty="0">
              <a:latin typeface="Times New Roman" panose="02020603050405020304" pitchFamily="18" charset="0"/>
              <a:cs typeface="Times New Roman" panose="02020603050405020304" pitchFamily="18" charset="0"/>
            </a:endParaRPr>
          </a:p>
        </p:txBody>
      </p:sp>
      <p:pic>
        <p:nvPicPr>
          <p:cNvPr id="1024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8659" y="882436"/>
            <a:ext cx="9879498"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72469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35BB815C-A98B-4E2B-9554-9BFBE8D5236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956995" y="7320880"/>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Алматы қаласы Ә.Қастеев атындағы өнер музейі экспозициясы</a:t>
            </a:r>
            <a:endParaRPr lang="ru-RU" sz="5040" dirty="0">
              <a:latin typeface="Times New Roman" panose="02020603050405020304" pitchFamily="18" charset="0"/>
              <a:cs typeface="Times New Roman" panose="02020603050405020304" pitchFamily="18" charset="0"/>
            </a:endParaRPr>
          </a:p>
        </p:txBody>
      </p:sp>
      <p:pic>
        <p:nvPicPr>
          <p:cNvPr id="11266"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6628" y="692560"/>
            <a:ext cx="9528343" cy="6336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92090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81D386A-284F-40F4-ABF0-5609D7626B0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856184" y="7220069"/>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Шымкент қаласындағы Салт-дәстүр орталығының экспозициясы</a:t>
            </a:r>
            <a:endParaRPr lang="ru-RU" sz="5040" dirty="0">
              <a:latin typeface="Times New Roman" panose="02020603050405020304" pitchFamily="18" charset="0"/>
              <a:cs typeface="Times New Roman" panose="02020603050405020304" pitchFamily="18" charset="0"/>
            </a:endParaRPr>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634290" y="696144"/>
            <a:ext cx="9508236" cy="63971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39886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5C9C2B3-5C02-45C4-908D-852E06878C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755373" y="7320880"/>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Аманжол Найманбайұлы ақын Исрайыл Сапарбаевпен бірге</a:t>
            </a:r>
            <a:endParaRPr lang="ru-RU" sz="5040" dirty="0">
              <a:latin typeface="Times New Roman" panose="02020603050405020304" pitchFamily="18" charset="0"/>
              <a:cs typeface="Times New Roman" panose="02020603050405020304" pitchFamily="18" charset="0"/>
            </a:endParaRPr>
          </a:p>
        </p:txBody>
      </p:sp>
      <p:pic>
        <p:nvPicPr>
          <p:cNvPr id="1331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92288" y="680120"/>
            <a:ext cx="9375442" cy="64097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8680934"/>
      </p:ext>
    </p:extLst>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7C43DA3B-DD60-47E8-BE56-90224A311048}"/>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pic>
        <p:nvPicPr>
          <p:cNvPr id="12" name="Рисунок 11">
            <a:extLst>
              <a:ext uri="{FF2B5EF4-FFF2-40B4-BE49-F238E27FC236}">
                <a16:creationId xmlns:a16="http://schemas.microsoft.com/office/drawing/2014/main" id="{6D118B49-05F2-4EB8-A8A9-05A55DA4FE3E}"/>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7562769" y="912168"/>
            <a:ext cx="4382647" cy="2465239"/>
          </a:xfrm>
          <a:prstGeom prst="rect">
            <a:avLst/>
          </a:prstGeom>
        </p:spPr>
      </p:pic>
      <p:pic>
        <p:nvPicPr>
          <p:cNvPr id="16" name="Рисунок 15">
            <a:extLst>
              <a:ext uri="{FF2B5EF4-FFF2-40B4-BE49-F238E27FC236}">
                <a16:creationId xmlns:a16="http://schemas.microsoft.com/office/drawing/2014/main" id="{82004D07-D1CA-4491-A342-6E5F3E39E5BE}"/>
              </a:ext>
            </a:extLst>
          </p:cNvPr>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1817765" y="768153"/>
            <a:ext cx="4250436" cy="3089536"/>
          </a:xfrm>
          <a:prstGeom prst="rect">
            <a:avLst/>
          </a:prstGeom>
        </p:spPr>
      </p:pic>
      <p:pic>
        <p:nvPicPr>
          <p:cNvPr id="18" name="Рисунок 17">
            <a:extLst>
              <a:ext uri="{FF2B5EF4-FFF2-40B4-BE49-F238E27FC236}">
                <a16:creationId xmlns:a16="http://schemas.microsoft.com/office/drawing/2014/main" id="{D2A0E962-45D1-43AE-A95F-C5D9AB9699B6}"/>
              </a:ext>
            </a:extLst>
          </p:cNvPr>
          <p:cNvPicPr>
            <a:picLocks noChangeAspect="1"/>
          </p:cNvPicPr>
          <p:nvPr/>
        </p:nvPicPr>
        <p:blipFill>
          <a:blip cstate="print" r:embed="rId5">
            <a:extLst>
              <a:ext uri="{28A0092B-C50C-407E-A947-70E740481C1C}">
                <a14:useLocalDpi xmlns:a14="http://schemas.microsoft.com/office/drawing/2010/main" val="0"/>
              </a:ext>
            </a:extLst>
          </a:blip>
          <a:stretch>
            <a:fillRect/>
          </a:stretch>
        </p:blipFill>
        <p:spPr>
          <a:xfrm>
            <a:off x="8489031" y="3445662"/>
            <a:ext cx="2909487" cy="3856818"/>
          </a:xfrm>
          <a:prstGeom prst="rect">
            <a:avLst/>
          </a:prstGeom>
        </p:spPr>
      </p:pic>
      <p:pic>
        <p:nvPicPr>
          <p:cNvPr id="20" name="Рисунок 19">
            <a:extLst>
              <a:ext uri="{FF2B5EF4-FFF2-40B4-BE49-F238E27FC236}">
                <a16:creationId xmlns:a16="http://schemas.microsoft.com/office/drawing/2014/main" id="{23FDDF43-651A-4BED-B2EF-996539C3C37C}"/>
              </a:ext>
            </a:extLst>
          </p:cNvPr>
          <p:cNvPicPr>
            <a:picLocks noChangeAspect="1"/>
          </p:cNvPicPr>
          <p:nvPr/>
        </p:nvPicPr>
        <p:blipFill rotWithShape="1">
          <a:blip r:embed="rId6">
            <a:extLst>
              <a:ext uri="{28A0092B-C50C-407E-A947-70E740481C1C}">
                <a14:useLocalDpi xmlns:a14="http://schemas.microsoft.com/office/drawing/2010/main" val="0"/>
              </a:ext>
            </a:extLst>
          </a:blip>
          <a:srcRect b="40" l="79" r="98" t="69"/>
          <a:stretch/>
        </p:blipFill>
        <p:spPr>
          <a:xfrm>
            <a:off x="1817765" y="4143913"/>
            <a:ext cx="4381758" cy="3154866"/>
          </a:xfrm>
          <a:prstGeom prst="rect">
            <a:avLst/>
          </a:prstGeom>
        </p:spPr>
      </p:pic>
      <p:sp>
        <p:nvSpPr>
          <p:cNvPr id="21" name="Прямоугольник 20">
            <a:extLst>
              <a:ext uri="{FF2B5EF4-FFF2-40B4-BE49-F238E27FC236}">
                <a16:creationId xmlns:a16="http://schemas.microsoft.com/office/drawing/2014/main" id="{436163A6-80B2-4003-B86F-4A173265E9B7}"/>
              </a:ext>
            </a:extLst>
          </p:cNvPr>
          <p:cNvSpPr/>
          <p:nvPr/>
        </p:nvSpPr>
        <p:spPr>
          <a:xfrm>
            <a:off x="2558215" y="7585003"/>
            <a:ext cx="8087728" cy="923330"/>
          </a:xfrm>
          <a:prstGeom prst="rect">
            <a:avLst/>
          </a:prstGeom>
          <a:noFill/>
        </p:spPr>
        <p:txBody>
          <a:bodyPr bIns="45720" lIns="91440" rIns="91440" tIns="45720" wrap="none">
            <a:spAutoFit/>
          </a:bodyPr>
          <a:lstStyle/>
          <a:p>
            <a:pPr algn="ctr"/>
            <a:r>
              <a:rPr b="1" dirty="0" lang="kk-KZ" sz="5400">
                <a:solidFill>
                  <a:schemeClr val="tx1">
                    <a:lumMod val="95000"/>
                    <a:lumOff val="5000"/>
                  </a:schemeClr>
                </a:solidFill>
                <a:latin charset="0" panose="02020603050405020304" pitchFamily="18" typeface="Times New Roman"/>
                <a:cs charset="0" panose="02020603050405020304" pitchFamily="18" typeface="Times New Roman"/>
              </a:rPr>
              <a:t>Аманжол Найманбайұлы</a:t>
            </a:r>
            <a:endParaRPr b="0" cap="none" dirty="0" lang="ru-RU" spc="0" sz="5400">
              <a:ln w="0"/>
              <a:solidFill>
                <a:schemeClr val="tx1"/>
              </a:solidFill>
              <a:effectLst>
                <a:outerShdw algn="tl" blurRad="38100" dir="2700000" dist="19050" rotWithShape="0">
                  <a:schemeClr val="dk1">
                    <a:alpha val="40000"/>
                  </a:schemeClr>
                </a:outerShdw>
              </a:effectLst>
            </a:endParaRPr>
          </a:p>
        </p:txBody>
      </p:sp>
    </p:spTree>
    <p:extLst>
      <p:ext uri="{BB962C8B-B14F-4D97-AF65-F5344CB8AC3E}">
        <p14:creationId xmlns:p14="http://schemas.microsoft.com/office/powerpoint/2010/main" val="34364827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F4788A3-39E3-40E5-B933-5A780F5801CD}"/>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1D5E2D1D-49CA-45C8-B334-AFD0C5D3416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pic>
        <p:nvPicPr>
          <p:cNvPr id="11" name="Объект 10">
            <a:extLst>
              <a:ext uri="{FF2B5EF4-FFF2-40B4-BE49-F238E27FC236}">
                <a16:creationId xmlns:a16="http://schemas.microsoft.com/office/drawing/2014/main" id="{287B601C-BE1C-4858-BB09-3CD057AEC93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4381" y="2211982"/>
            <a:ext cx="5378146" cy="4044802"/>
          </a:xfrm>
        </p:spPr>
      </p:pic>
      <p:sp>
        <p:nvSpPr>
          <p:cNvPr id="9" name="Прямоугольник 8">
            <a:extLst>
              <a:ext uri="{FF2B5EF4-FFF2-40B4-BE49-F238E27FC236}">
                <a16:creationId xmlns:a16="http://schemas.microsoft.com/office/drawing/2014/main" id="{E8797471-D5BE-4EB6-A91C-1A59FCF67395}"/>
              </a:ext>
            </a:extLst>
          </p:cNvPr>
          <p:cNvSpPr/>
          <p:nvPr/>
        </p:nvSpPr>
        <p:spPr>
          <a:xfrm>
            <a:off x="565338" y="6600800"/>
            <a:ext cx="5616704" cy="1077218"/>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Әмен Қайдаровпен </a:t>
            </a:r>
            <a:endParaRPr lang="ru-RU" sz="3200" b="0" cap="none" spc="0" dirty="0">
              <a:ln w="0"/>
              <a:solidFill>
                <a:schemeClr val="tx1"/>
              </a:solidFill>
              <a:effectLst>
                <a:outerShdw blurRad="38100" dist="19050" dir="2700000" algn="tl" rotWithShape="0">
                  <a:schemeClr val="dk1">
                    <a:alpha val="40000"/>
                  </a:schemeClr>
                </a:outerShdw>
              </a:effectLst>
            </a:endParaRPr>
          </a:p>
        </p:txBody>
      </p:sp>
      <p:pic>
        <p:nvPicPr>
          <p:cNvPr id="13" name="Рисунок 12">
            <a:extLst>
              <a:ext uri="{FF2B5EF4-FFF2-40B4-BE49-F238E27FC236}">
                <a16:creationId xmlns:a16="http://schemas.microsoft.com/office/drawing/2014/main" id="{4763FF12-D704-4709-8FEC-86827AE9C3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03283" y="2103910"/>
            <a:ext cx="5537165" cy="4152874"/>
          </a:xfrm>
          <a:prstGeom prst="rect">
            <a:avLst/>
          </a:prstGeom>
        </p:spPr>
      </p:pic>
      <p:sp>
        <p:nvSpPr>
          <p:cNvPr id="14" name="Прямоугольник 13">
            <a:extLst>
              <a:ext uri="{FF2B5EF4-FFF2-40B4-BE49-F238E27FC236}">
                <a16:creationId xmlns:a16="http://schemas.microsoft.com/office/drawing/2014/main" id="{C4F23170-D211-4790-BFDA-CA47A15860C5}"/>
              </a:ext>
            </a:extLst>
          </p:cNvPr>
          <p:cNvSpPr/>
          <p:nvPr/>
        </p:nvSpPr>
        <p:spPr>
          <a:xfrm>
            <a:off x="6534607" y="6585880"/>
            <a:ext cx="5616704" cy="1569660"/>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ғалым Мекемтас Мырзахметовпен</a:t>
            </a:r>
            <a:endParaRPr lang="ru-RU" sz="32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4262544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0470498-ECC4-4319-9B24-F51FBCF0BC68}"/>
              </a:ext>
            </a:extLst>
          </p:cNvPr>
          <p:cNvSpPr>
            <a:spLocks noGrp="1"/>
          </p:cNvSpPr>
          <p:nvPr>
            <p:ph type="title"/>
          </p:nvPr>
        </p:nvSpPr>
        <p:spPr/>
        <p:txBody>
          <a:bodyPr/>
          <a:lstStyle/>
          <a:p>
            <a:endParaRPr lang="ru-RU"/>
          </a:p>
        </p:txBody>
      </p:sp>
      <p:pic>
        <p:nvPicPr>
          <p:cNvPr id="10" name="Объект 9">
            <a:extLst>
              <a:ext uri="{FF2B5EF4-FFF2-40B4-BE49-F238E27FC236}">
                <a16:creationId xmlns:a16="http://schemas.microsoft.com/office/drawing/2014/main" id="{4CFA9E5F-629F-4441-AD5F-EDF114247FB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5934" y="2239963"/>
            <a:ext cx="8449733" cy="6337300"/>
          </a:xfrm>
        </p:spPr>
      </p:pic>
      <p:pic>
        <p:nvPicPr>
          <p:cNvPr id="4" name="Рисунок 3">
            <a:extLst>
              <a:ext uri="{FF2B5EF4-FFF2-40B4-BE49-F238E27FC236}">
                <a16:creationId xmlns:a16="http://schemas.microsoft.com/office/drawing/2014/main" id="{A64635E8-B8D4-4E77-9C01-97C5537DCC8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6" name="Прямоугольник 5">
            <a:extLst>
              <a:ext uri="{FF2B5EF4-FFF2-40B4-BE49-F238E27FC236}">
                <a16:creationId xmlns:a16="http://schemas.microsoft.com/office/drawing/2014/main" id="{749ACDE2-C0A2-4CCF-9412-739DAC661D0F}"/>
              </a:ext>
            </a:extLst>
          </p:cNvPr>
          <p:cNvSpPr/>
          <p:nvPr/>
        </p:nvSpPr>
        <p:spPr>
          <a:xfrm>
            <a:off x="565338" y="6600800"/>
            <a:ext cx="5616704" cy="1569660"/>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жазушы Дулат Исабековпен бірге</a:t>
            </a:r>
            <a:endParaRPr lang="ru-RU" sz="32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a:extLst>
              <a:ext uri="{FF2B5EF4-FFF2-40B4-BE49-F238E27FC236}">
                <a16:creationId xmlns:a16="http://schemas.microsoft.com/office/drawing/2014/main" id="{C4B86C21-0565-40CF-AB15-13921EECDDBE}"/>
              </a:ext>
            </a:extLst>
          </p:cNvPr>
          <p:cNvSpPr/>
          <p:nvPr/>
        </p:nvSpPr>
        <p:spPr>
          <a:xfrm>
            <a:off x="6534607" y="6585880"/>
            <a:ext cx="5616704" cy="2062103"/>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жазушы Дулат Исабеков, мүсінші Тілеуберді Бинашевпен</a:t>
            </a:r>
            <a:endParaRPr lang="ru-RU" sz="3200" b="0" cap="none" spc="0" dirty="0">
              <a:ln w="0"/>
              <a:solidFill>
                <a:schemeClr val="tx1"/>
              </a:solidFill>
              <a:effectLst>
                <a:outerShdw blurRad="38100" dist="19050" dir="2700000" algn="tl" rotWithShape="0">
                  <a:schemeClr val="dk1">
                    <a:alpha val="40000"/>
                  </a:schemeClr>
                </a:outerShdw>
              </a:effectLst>
            </a:endParaRPr>
          </a:p>
        </p:txBody>
      </p:sp>
      <p:pic>
        <p:nvPicPr>
          <p:cNvPr id="12" name="Рисунок 11">
            <a:extLst>
              <a:ext uri="{FF2B5EF4-FFF2-40B4-BE49-F238E27FC236}">
                <a16:creationId xmlns:a16="http://schemas.microsoft.com/office/drawing/2014/main" id="{BC92B9FF-0474-454E-9C7E-6840E439A61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072" y="2258149"/>
            <a:ext cx="5752728" cy="3832755"/>
          </a:xfrm>
          <a:prstGeom prst="rect">
            <a:avLst/>
          </a:prstGeom>
        </p:spPr>
      </p:pic>
      <p:pic>
        <p:nvPicPr>
          <p:cNvPr id="14" name="Рисунок 13">
            <a:extLst>
              <a:ext uri="{FF2B5EF4-FFF2-40B4-BE49-F238E27FC236}">
                <a16:creationId xmlns:a16="http://schemas.microsoft.com/office/drawing/2014/main" id="{B9B733FE-E0CB-4E5D-ADD5-500ED1D6A66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44736" y="2072215"/>
            <a:ext cx="5616704" cy="4212527"/>
          </a:xfrm>
          <a:prstGeom prst="rect">
            <a:avLst/>
          </a:prstGeom>
        </p:spPr>
      </p:pic>
    </p:spTree>
    <p:extLst>
      <p:ext uri="{BB962C8B-B14F-4D97-AF65-F5344CB8AC3E}">
        <p14:creationId xmlns:p14="http://schemas.microsoft.com/office/powerpoint/2010/main" val="8976469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15AAD8-BA68-46B3-AB38-83CCE9AD05E4}"/>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CE8F7FC1-99E9-4347-B2CE-66556E86A9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pic>
        <p:nvPicPr>
          <p:cNvPr id="10" name="Объект 9">
            <a:extLst>
              <a:ext uri="{FF2B5EF4-FFF2-40B4-BE49-F238E27FC236}">
                <a16:creationId xmlns:a16="http://schemas.microsoft.com/office/drawing/2014/main" id="{FF3D8532-66AF-4E5A-819F-16AF13A2427C}"/>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0160" y="1848272"/>
            <a:ext cx="5615965" cy="4211975"/>
          </a:xfrm>
        </p:spPr>
      </p:pic>
      <p:sp>
        <p:nvSpPr>
          <p:cNvPr id="6" name="Прямоугольник 5">
            <a:extLst>
              <a:ext uri="{FF2B5EF4-FFF2-40B4-BE49-F238E27FC236}">
                <a16:creationId xmlns:a16="http://schemas.microsoft.com/office/drawing/2014/main" id="{84CDBDD3-585E-4F1E-923D-A4C57DB8E45D}"/>
              </a:ext>
            </a:extLst>
          </p:cNvPr>
          <p:cNvSpPr/>
          <p:nvPr/>
        </p:nvSpPr>
        <p:spPr>
          <a:xfrm>
            <a:off x="629595" y="6432848"/>
            <a:ext cx="5616704" cy="2554545"/>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ағалар Сағынтай Мұсабеков, Сержан Әлтековпен Баба Түкті Шашты Әзиз кесенің жанында</a:t>
            </a:r>
            <a:endParaRPr lang="ru-RU" sz="32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a:extLst>
              <a:ext uri="{FF2B5EF4-FFF2-40B4-BE49-F238E27FC236}">
                <a16:creationId xmlns:a16="http://schemas.microsoft.com/office/drawing/2014/main" id="{C5AAEECC-0EB3-4A92-9D31-642B032A0D9F}"/>
              </a:ext>
            </a:extLst>
          </p:cNvPr>
          <p:cNvSpPr/>
          <p:nvPr/>
        </p:nvSpPr>
        <p:spPr>
          <a:xfrm>
            <a:off x="6619560" y="7711052"/>
            <a:ext cx="5616704" cy="1077218"/>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Туған жер төрінде </a:t>
            </a:r>
            <a:endParaRPr lang="ru-RU" sz="3200" b="0" cap="none" spc="0" dirty="0">
              <a:ln w="0"/>
              <a:solidFill>
                <a:schemeClr val="tx1"/>
              </a:solidFill>
              <a:effectLst>
                <a:outerShdw blurRad="38100" dist="19050" dir="2700000" algn="tl" rotWithShape="0">
                  <a:schemeClr val="dk1">
                    <a:alpha val="40000"/>
                  </a:schemeClr>
                </a:outerShdw>
              </a:effectLst>
            </a:endParaRPr>
          </a:p>
        </p:txBody>
      </p:sp>
      <p:pic>
        <p:nvPicPr>
          <p:cNvPr id="12" name="Рисунок 11">
            <a:extLst>
              <a:ext uri="{FF2B5EF4-FFF2-40B4-BE49-F238E27FC236}">
                <a16:creationId xmlns:a16="http://schemas.microsoft.com/office/drawing/2014/main" id="{8E5C7E03-14CA-4D7F-A960-C28C904885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20880" y="575865"/>
            <a:ext cx="4825171" cy="7135187"/>
          </a:xfrm>
          <a:prstGeom prst="rect">
            <a:avLst/>
          </a:prstGeom>
        </p:spPr>
      </p:pic>
    </p:spTree>
    <p:extLst>
      <p:ext uri="{BB962C8B-B14F-4D97-AF65-F5344CB8AC3E}">
        <p14:creationId xmlns:p14="http://schemas.microsoft.com/office/powerpoint/2010/main" val="2024807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CBD487C-183E-42F2-9BD0-074804762EF4}"/>
              </a:ext>
            </a:extLst>
          </p:cNvPr>
          <p:cNvSpPr>
            <a:spLocks noGrp="1"/>
          </p:cNvSpPr>
          <p:nvPr>
            <p:ph type="title"/>
          </p:nvPr>
        </p:nvSpPr>
        <p:spPr/>
        <p:txBody>
          <a:bodyPr/>
          <a:lstStyle/>
          <a:p>
            <a:endParaRPr lang="ru-RU"/>
          </a:p>
        </p:txBody>
      </p:sp>
      <p:pic>
        <p:nvPicPr>
          <p:cNvPr id="4" name="Рисунок 3">
            <a:extLst>
              <a:ext uri="{FF2B5EF4-FFF2-40B4-BE49-F238E27FC236}">
                <a16:creationId xmlns:a16="http://schemas.microsoft.com/office/drawing/2014/main" id="{7E4ABEC4-A9D5-4588-8664-9AA48D879F0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pic>
        <p:nvPicPr>
          <p:cNvPr id="10" name="Объект 9">
            <a:extLst>
              <a:ext uri="{FF2B5EF4-FFF2-40B4-BE49-F238E27FC236}">
                <a16:creationId xmlns:a16="http://schemas.microsoft.com/office/drawing/2014/main" id="{EA36841B-A524-4FDB-B9F7-B241C022BF51}"/>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23332" y="1495525"/>
            <a:ext cx="5784513" cy="4266078"/>
          </a:xfrm>
        </p:spPr>
      </p:pic>
      <p:sp>
        <p:nvSpPr>
          <p:cNvPr id="6" name="Прямоугольник 5">
            <a:extLst>
              <a:ext uri="{FF2B5EF4-FFF2-40B4-BE49-F238E27FC236}">
                <a16:creationId xmlns:a16="http://schemas.microsoft.com/office/drawing/2014/main" id="{59B42717-2091-47EE-AE6D-124AD9BC5F0B}"/>
              </a:ext>
            </a:extLst>
          </p:cNvPr>
          <p:cNvSpPr/>
          <p:nvPr/>
        </p:nvSpPr>
        <p:spPr>
          <a:xfrm>
            <a:off x="565338" y="6600800"/>
            <a:ext cx="5616704" cy="1077218"/>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Дархан Мыңбаймен бірге</a:t>
            </a:r>
            <a:endParaRPr lang="ru-RU" sz="32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a:extLst>
              <a:ext uri="{FF2B5EF4-FFF2-40B4-BE49-F238E27FC236}">
                <a16:creationId xmlns:a16="http://schemas.microsoft.com/office/drawing/2014/main" id="{A21BD61A-68E6-453F-B24F-99C45379EBB1}"/>
              </a:ext>
            </a:extLst>
          </p:cNvPr>
          <p:cNvSpPr/>
          <p:nvPr/>
        </p:nvSpPr>
        <p:spPr>
          <a:xfrm>
            <a:off x="6534607" y="6585880"/>
            <a:ext cx="5616704" cy="1569660"/>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мемлекеттік хатшы Қырымбек Көшербаевпен</a:t>
            </a:r>
            <a:endParaRPr lang="ru-RU" sz="3200" b="0" cap="none" spc="0" dirty="0">
              <a:ln w="0"/>
              <a:solidFill>
                <a:schemeClr val="tx1"/>
              </a:solidFill>
              <a:effectLst>
                <a:outerShdw blurRad="38100" dist="19050" dir="2700000" algn="tl" rotWithShape="0">
                  <a:schemeClr val="dk1">
                    <a:alpha val="40000"/>
                  </a:schemeClr>
                </a:outerShdw>
              </a:effectLst>
            </a:endParaRPr>
          </a:p>
        </p:txBody>
      </p:sp>
      <p:pic>
        <p:nvPicPr>
          <p:cNvPr id="12" name="Рисунок 11">
            <a:extLst>
              <a:ext uri="{FF2B5EF4-FFF2-40B4-BE49-F238E27FC236}">
                <a16:creationId xmlns:a16="http://schemas.microsoft.com/office/drawing/2014/main" id="{78464D27-4722-4974-806D-BFF8AFA862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4945" y="860444"/>
            <a:ext cx="4327117" cy="5536240"/>
          </a:xfrm>
          <a:prstGeom prst="rect">
            <a:avLst/>
          </a:prstGeom>
        </p:spPr>
      </p:pic>
    </p:spTree>
    <p:extLst>
      <p:ext uri="{BB962C8B-B14F-4D97-AF65-F5344CB8AC3E}">
        <p14:creationId xmlns:p14="http://schemas.microsoft.com/office/powerpoint/2010/main" val="3446812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D97A21E-A1C5-4299-9579-BA03878A79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pic>
        <p:nvPicPr>
          <p:cNvPr id="10" name="Объект 9">
            <a:extLst>
              <a:ext uri="{FF2B5EF4-FFF2-40B4-BE49-F238E27FC236}">
                <a16:creationId xmlns:a16="http://schemas.microsoft.com/office/drawing/2014/main" id="{3FB70DF6-7932-4B7D-9811-BC9C6DFF3D9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72808" y="2280320"/>
            <a:ext cx="5736374" cy="3874474"/>
          </a:xfrm>
        </p:spPr>
      </p:pic>
      <p:sp>
        <p:nvSpPr>
          <p:cNvPr id="6" name="Прямоугольник 5">
            <a:extLst>
              <a:ext uri="{FF2B5EF4-FFF2-40B4-BE49-F238E27FC236}">
                <a16:creationId xmlns:a16="http://schemas.microsoft.com/office/drawing/2014/main" id="{0A47785A-DAEE-4A5A-8D3E-3027A48E0E42}"/>
              </a:ext>
            </a:extLst>
          </p:cNvPr>
          <p:cNvSpPr/>
          <p:nvPr/>
        </p:nvSpPr>
        <p:spPr>
          <a:xfrm>
            <a:off x="565338" y="6600800"/>
            <a:ext cx="5616704" cy="1569660"/>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ғалым Құлбек Ергөбекпен бірге </a:t>
            </a:r>
            <a:endParaRPr lang="ru-RU" sz="32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a:extLst>
              <a:ext uri="{FF2B5EF4-FFF2-40B4-BE49-F238E27FC236}">
                <a16:creationId xmlns:a16="http://schemas.microsoft.com/office/drawing/2014/main" id="{827FFA28-CE0D-4C3A-B2E0-2B319D83451F}"/>
              </a:ext>
            </a:extLst>
          </p:cNvPr>
          <p:cNvSpPr/>
          <p:nvPr/>
        </p:nvSpPr>
        <p:spPr>
          <a:xfrm>
            <a:off x="6534607" y="6585880"/>
            <a:ext cx="5616704" cy="1569660"/>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КСРО халық әртісі </a:t>
            </a:r>
          </a:p>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Асанәлі Әшімовпен бірге</a:t>
            </a:r>
            <a:endParaRPr lang="ru-RU" sz="3200" b="0" cap="none" spc="0" dirty="0">
              <a:ln w="0"/>
              <a:solidFill>
                <a:schemeClr val="tx1"/>
              </a:solidFill>
              <a:effectLst>
                <a:outerShdw blurRad="38100" dist="19050" dir="2700000" algn="tl" rotWithShape="0">
                  <a:schemeClr val="dk1">
                    <a:alpha val="40000"/>
                  </a:schemeClr>
                </a:outerShdw>
              </a:effectLst>
            </a:endParaRPr>
          </a:p>
        </p:txBody>
      </p:sp>
      <p:pic>
        <p:nvPicPr>
          <p:cNvPr id="12" name="Рисунок 11">
            <a:extLst>
              <a:ext uri="{FF2B5EF4-FFF2-40B4-BE49-F238E27FC236}">
                <a16:creationId xmlns:a16="http://schemas.microsoft.com/office/drawing/2014/main" id="{1E38F8E5-C2DC-460C-A7BD-631C82D46F3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6364" y="2100240"/>
            <a:ext cx="5616704" cy="4212528"/>
          </a:xfrm>
          <a:prstGeom prst="rect">
            <a:avLst/>
          </a:prstGeom>
        </p:spPr>
      </p:pic>
    </p:spTree>
    <p:extLst>
      <p:ext uri="{BB962C8B-B14F-4D97-AF65-F5344CB8AC3E}">
        <p14:creationId xmlns:p14="http://schemas.microsoft.com/office/powerpoint/2010/main" val="10734703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1D73B389-0D27-412B-98A9-DA7F8A0A37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5" name="TextBox 4">
            <a:extLst>
              <a:ext uri="{FF2B5EF4-FFF2-40B4-BE49-F238E27FC236}">
                <a16:creationId xmlns:a16="http://schemas.microsoft.com/office/drawing/2014/main" id="{4B93A0BD-87B3-4030-AA72-853F79FEA931}"/>
              </a:ext>
            </a:extLst>
          </p:cNvPr>
          <p:cNvSpPr txBox="1"/>
          <p:nvPr/>
        </p:nvSpPr>
        <p:spPr>
          <a:xfrm>
            <a:off x="604156" y="840160"/>
            <a:ext cx="11593288" cy="8279190"/>
          </a:xfrm>
          <a:prstGeom prst="rect">
            <a:avLst/>
          </a:prstGeom>
          <a:noFill/>
        </p:spPr>
        <p:txBody>
          <a:bodyPr wrap="square">
            <a:spAutoFit/>
          </a:bodyPr>
          <a:lstStyle/>
          <a:p>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Олардың біразы: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Қожа Ахмет Яссауи мавзолейінің кешенді реэкспозициясы;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Шәуілдір селосындағы «Отырар» археологиялық-этнографиялық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Алматы қаласындағ опера және балет театры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ҚР Композиторлар Одағы музыка мәдениеті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Музыкалық аспаптар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Қазақстан денсаулық сақтау және халық медицинасы тарихы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Әл-Фараби атындағы Қазақ Ұлттық университеті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Шығыс Қазақстан облысы, Өскемен қаласындағы этнографиялық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Қорқыт Ата атындағы Қызылорда мемлекетті университеті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Астана қаласында Президент Резиденциясындағы көрме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Қарасай ауданы, Қаскелең қаласындағы тарихи-өлкетану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Қорқыт Ата кешені музейінің дизайндік шешімі;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Түркістан қаласындағы тарихи музейдің экспозициясын жобалау;</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Шымкент қаласындағы Саяси қуғын-сүргін құрбандарына арналған музейдің сәулеті мен дизайнінің кешенді шешімін жасау;</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Арыстан Баб кешені «Отырар кітапханасы»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Маңғыстау облысындағы «Мыңкісі» мемориалдық кешені;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Жаңаөзен қаласындағы Неке Сарайы және қалалық тарихи-өлкетану музейінің сәулеттік-дизайндік жобасы;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Атырау облысы Исатай-Махамбет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Оңтүстік Қазақстан облыстық тарихи-өлкетану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Шымкент қаласындағы Д.А. Қонаев атындағы музей;</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Түркістан қаласындағы Н.Төреқұлов музейі;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ОҚО Созақ ауданындағы Қазақ Хандығының негізін салушы Керей мен Жәнібек монументі.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Ақтау қаласындағы Ш.Е. Есенов атындағы Ақтау Мемлекеттік университеті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ОҚО Арыс қаласындағы «Мұңлық-Зарлық» ескерткішінің архитектуралық жобасы;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Қазақ Бас сәулет және құрылыс академиясы музейі;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Алматы қаласындағы «Казпочта» музейі;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Алматы облысы, Ақши ауылы «Белағаш Ата» мемориалдық кешені;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Алматы қаласындағы Қазақ-Америка Университетінің музейі;</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ОҚО, Түркістан қаласындағы тарихи-ғылыми этнографиялық орталық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ОҚО, Отырар қаласындағы «Руханият Әл-Фараби»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Шымкент қаласындағы «Хакім Абай»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Алматы қаласындағы Алматы Мемлекетті Университетіндегі Абайтану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Қостанай қаласы Ы.Алтынсарин музейінің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Алматы қаласы Ә.Қастеев атындағы өнер музейі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Шымкент қаласы ОҚО Әулиелі нысандарының макеттерінің кешенді орындалуы;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cs typeface="Times New Roman" panose="02020603050405020304" pitchFamily="18" charset="0"/>
              </a:rPr>
              <a:t>Шымкент қаласындағы Салт-дәстүр орталығының экспозициясы;</a:t>
            </a:r>
            <a:br>
              <a:rPr lang="ru-RU" sz="1400" b="0" cap="none" spc="0" dirty="0">
                <a:ln w="0"/>
                <a:solidFill>
                  <a:schemeClr val="tx1"/>
                </a:solidFill>
                <a:effectLst>
                  <a:outerShdw blurRad="38100" dist="19050" dir="2700000" algn="tl" rotWithShape="0">
                    <a:schemeClr val="dk1">
                      <a:alpha val="40000"/>
                    </a:schemeClr>
                  </a:outerShdw>
                </a:effectLst>
                <a:latin typeface="Calibri" panose="020F0502020204030204" pitchFamily="34" charset="0"/>
                <a:ea typeface="Times New Roman" panose="02020603050405020304" pitchFamily="18" charset="0"/>
                <a:cs typeface="Times New Roman" panose="02020603050405020304" pitchFamily="18" charset="0"/>
              </a:rPr>
            </a:br>
            <a:r>
              <a:rPr lang="kk-KZ" sz="1400" b="0" i="1" cap="none" spc="0" dirty="0">
                <a:ln w="0"/>
                <a:solidFill>
                  <a:schemeClr val="tx1"/>
                </a:solidFill>
                <a:effectLst>
                  <a:outerShdw blurRad="38100" dist="19050" dir="2700000" algn="tl" rotWithShape="0">
                    <a:schemeClr val="dk1">
                      <a:alpha val="40000"/>
                    </a:schemeClr>
                  </a:outerShdw>
                </a:effectLst>
                <a:latin typeface="Times New Roman" panose="02020603050405020304" pitchFamily="18" charset="0"/>
                <a:ea typeface="Times New Roman" panose="02020603050405020304" pitchFamily="18" charset="0"/>
              </a:rPr>
              <a:t>Оңтүстік Қазақстан облысы Облыстық </a:t>
            </a:r>
            <a:endParaRPr lang="ru-RU" sz="1400" dirty="0"/>
          </a:p>
        </p:txBody>
      </p:sp>
    </p:spTree>
    <p:extLst>
      <p:ext uri="{BB962C8B-B14F-4D97-AF65-F5344CB8AC3E}">
        <p14:creationId xmlns:p14="http://schemas.microsoft.com/office/powerpoint/2010/main" val="38182165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EEE5EA0A-6DEB-4846-97A6-D988D141EF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a:extLst>
              <a:ext uri="{FF2B5EF4-FFF2-40B4-BE49-F238E27FC236}">
                <a16:creationId xmlns:a16="http://schemas.microsoft.com/office/drawing/2014/main" id="{0C4C73A4-CFEF-4AA0-AE17-D39F28F87FF7}"/>
              </a:ext>
            </a:extLst>
          </p:cNvPr>
          <p:cNvSpPr>
            <a:spLocks noGrp="1"/>
          </p:cNvSpPr>
          <p:nvPr>
            <p:ph type="title"/>
          </p:nvPr>
        </p:nvSpPr>
        <p:spPr/>
        <p:txBody>
          <a:bodyPr/>
          <a:lstStyle/>
          <a:p>
            <a:endParaRPr lang="ru-RU"/>
          </a:p>
        </p:txBody>
      </p:sp>
      <p:pic>
        <p:nvPicPr>
          <p:cNvPr id="10" name="Объект 9">
            <a:extLst>
              <a:ext uri="{FF2B5EF4-FFF2-40B4-BE49-F238E27FC236}">
                <a16:creationId xmlns:a16="http://schemas.microsoft.com/office/drawing/2014/main" id="{7C98D9DC-756C-4DE6-B5DC-109A741C0C86}"/>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461617" y="1688579"/>
            <a:ext cx="5689694" cy="4267271"/>
          </a:xfrm>
        </p:spPr>
      </p:pic>
      <p:sp>
        <p:nvSpPr>
          <p:cNvPr id="6" name="Прямоугольник 5">
            <a:extLst>
              <a:ext uri="{FF2B5EF4-FFF2-40B4-BE49-F238E27FC236}">
                <a16:creationId xmlns:a16="http://schemas.microsoft.com/office/drawing/2014/main" id="{C17F66C3-D33F-4E20-9F50-46222EC8908F}"/>
              </a:ext>
            </a:extLst>
          </p:cNvPr>
          <p:cNvSpPr/>
          <p:nvPr/>
        </p:nvSpPr>
        <p:spPr>
          <a:xfrm>
            <a:off x="565338" y="6600800"/>
            <a:ext cx="5616704" cy="1569660"/>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күйші Сәкен Тұрысбековпен Туған жер аясында</a:t>
            </a:r>
            <a:endParaRPr lang="ru-RU" sz="3200" b="0" cap="none" spc="0" dirty="0">
              <a:ln w="0"/>
              <a:solidFill>
                <a:schemeClr val="tx1"/>
              </a:solidFill>
              <a:effectLst>
                <a:outerShdw blurRad="38100" dist="19050" dir="2700000" algn="tl" rotWithShape="0">
                  <a:schemeClr val="dk1">
                    <a:alpha val="40000"/>
                  </a:schemeClr>
                </a:outerShdw>
              </a:effectLst>
            </a:endParaRPr>
          </a:p>
        </p:txBody>
      </p:sp>
      <p:sp>
        <p:nvSpPr>
          <p:cNvPr id="8" name="Прямоугольник 7">
            <a:extLst>
              <a:ext uri="{FF2B5EF4-FFF2-40B4-BE49-F238E27FC236}">
                <a16:creationId xmlns:a16="http://schemas.microsoft.com/office/drawing/2014/main" id="{035CADE9-8CCB-4B62-8E7F-52A6894E7EF4}"/>
              </a:ext>
            </a:extLst>
          </p:cNvPr>
          <p:cNvSpPr/>
          <p:nvPr/>
        </p:nvSpPr>
        <p:spPr>
          <a:xfrm>
            <a:off x="6534607" y="6585880"/>
            <a:ext cx="5616704" cy="1569660"/>
          </a:xfrm>
          <a:prstGeom prst="rect">
            <a:avLst/>
          </a:prstGeom>
          <a:noFill/>
        </p:spPr>
        <p:txBody>
          <a:bodyPr wrap="square" lIns="91440" tIns="45720" rIns="91440" bIns="45720">
            <a:spAutoFit/>
          </a:bodyPr>
          <a:lstStyle/>
          <a:p>
            <a:pPr algn="ctr"/>
            <a:r>
              <a:rPr lang="kk-KZ" sz="3200" b="1" dirty="0">
                <a:solidFill>
                  <a:schemeClr val="tx1">
                    <a:lumMod val="95000"/>
                    <a:lumOff val="5000"/>
                  </a:schemeClr>
                </a:solidFill>
                <a:latin typeface="Times New Roman" panose="02020603050405020304" pitchFamily="18" charset="0"/>
                <a:cs typeface="Times New Roman" panose="02020603050405020304" pitchFamily="18" charset="0"/>
              </a:rPr>
              <a:t>Аманжол Найманбайұлы Шота – Аман Уалихановпен бірге</a:t>
            </a:r>
            <a:endParaRPr lang="ru-RU" sz="3200" b="0" cap="none" spc="0" dirty="0">
              <a:ln w="0"/>
              <a:solidFill>
                <a:schemeClr val="tx1"/>
              </a:solidFill>
              <a:effectLst>
                <a:outerShdw blurRad="38100" dist="19050" dir="2700000" algn="tl" rotWithShape="0">
                  <a:schemeClr val="dk1">
                    <a:alpha val="40000"/>
                  </a:schemeClr>
                </a:outerShdw>
              </a:effectLst>
            </a:endParaRPr>
          </a:p>
        </p:txBody>
      </p:sp>
      <p:pic>
        <p:nvPicPr>
          <p:cNvPr id="12" name="Рисунок 11">
            <a:extLst>
              <a:ext uri="{FF2B5EF4-FFF2-40B4-BE49-F238E27FC236}">
                <a16:creationId xmlns:a16="http://schemas.microsoft.com/office/drawing/2014/main" id="{9EA01842-CA45-4479-869E-8E02FF6D7C4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0080" y="1704256"/>
            <a:ext cx="5668792" cy="4251594"/>
          </a:xfrm>
          <a:prstGeom prst="rect">
            <a:avLst/>
          </a:prstGeom>
        </p:spPr>
      </p:pic>
    </p:spTree>
    <p:extLst>
      <p:ext uri="{BB962C8B-B14F-4D97-AF65-F5344CB8AC3E}">
        <p14:creationId xmlns:p14="http://schemas.microsoft.com/office/powerpoint/2010/main" val="30225582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47EFBFF0-D159-454E-83B7-A1DE5B9A47B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755373" y="6413579"/>
            <a:ext cx="11521440" cy="1814602"/>
          </a:xfrm>
        </p:spPr>
        <p:txBody>
          <a:bodyPr>
            <a:normAutofit fontScale="90000"/>
          </a:bodyPr>
          <a:lstStyle/>
          <a:p>
            <a:r>
              <a:rPr lang="kk-KZ" sz="4480" dirty="0">
                <a:latin typeface="Times New Roman" panose="02020603050405020304" pitchFamily="18" charset="0"/>
                <a:cs typeface="Times New Roman" panose="02020603050405020304" pitchFamily="18" charset="0"/>
              </a:rPr>
              <a:t>Шолаққорғандағы Керей мен Жәнібек монументі</a:t>
            </a:r>
            <a:br>
              <a:rPr lang="kk-KZ" sz="4480" dirty="0">
                <a:latin typeface="Times New Roman" panose="02020603050405020304" pitchFamily="18" charset="0"/>
                <a:cs typeface="Times New Roman" panose="02020603050405020304" pitchFamily="18" charset="0"/>
              </a:rPr>
            </a:br>
            <a:r>
              <a:rPr lang="kk-KZ" sz="4480" dirty="0">
                <a:latin typeface="Times New Roman" panose="02020603050405020304" pitchFamily="18" charset="0"/>
                <a:cs typeface="Times New Roman" panose="02020603050405020304" pitchFamily="18" charset="0"/>
              </a:rPr>
              <a:t>Дезайны Аманжол Найманбай</a:t>
            </a:r>
            <a:endParaRPr lang="ru-RU" sz="448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6388408" y="709900"/>
            <a:ext cx="5558322" cy="516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AutoShape 4" descr="https://e-history.kz/media/upload/7405/2016/10/25/6b6d7365fa32da1d4051b41ec2b9b980.jpg"/>
          <p:cNvSpPr>
            <a:spLocks noChangeAspect="1" noChangeArrowheads="1"/>
          </p:cNvSpPr>
          <p:nvPr/>
        </p:nvSpPr>
        <p:spPr bwMode="auto">
          <a:xfrm>
            <a:off x="217805" y="-202247"/>
            <a:ext cx="426720" cy="42672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8016" tIns="64008" rIns="128016" bIns="64008" numCol="1" anchor="t" anchorCtr="0" compatLnSpc="1">
            <a:prstTxWarp prst="textNoShape">
              <a:avLst/>
            </a:prstTxWarp>
          </a:bodyPr>
          <a:lstStyle/>
          <a:p>
            <a:endParaRPr lang="ru-RU" sz="3528"/>
          </a:p>
        </p:txBody>
      </p:sp>
      <p:pic>
        <p:nvPicPr>
          <p:cNvPr id="307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373" y="709900"/>
            <a:ext cx="4856892" cy="51682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832296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AE33C939-B51A-4B2B-B4A4-12B7414785D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27688" y="6312768"/>
            <a:ext cx="11521440" cy="1600200"/>
          </a:xfrm>
        </p:spPr>
        <p:txBody>
          <a:bodyPr>
            <a:normAutofit/>
          </a:bodyPr>
          <a:lstStyle/>
          <a:p>
            <a:r>
              <a:rPr lang="kk-KZ" sz="3920" dirty="0">
                <a:latin typeface="Times New Roman" panose="02020603050405020304" pitchFamily="18" charset="0"/>
                <a:cs typeface="Times New Roman" panose="02020603050405020304" pitchFamily="18" charset="0"/>
              </a:rPr>
              <a:t>Қожа Ахмет Яссауи мовзолейінің кешенді резкпозициясы</a:t>
            </a:r>
            <a:endParaRPr lang="ru-RU" sz="392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440841" y="768152"/>
            <a:ext cx="9919918" cy="5040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03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C26442B-48DB-4F47-AD5A-BB42971E21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54562" y="6716013"/>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Қорқыт ата кешені музейінің дизайндік шешімі</a:t>
            </a:r>
            <a:endParaRPr lang="ru-RU" sz="5040" dirty="0">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081282" y="728598"/>
            <a:ext cx="10668000" cy="59874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166296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4C96CF19-96C2-4C5E-81FC-16B5C7B5561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755373" y="6716013"/>
            <a:ext cx="11521440" cy="1600200"/>
          </a:xfrm>
        </p:spPr>
        <p:txBody>
          <a:bodyPr>
            <a:normAutofit/>
          </a:bodyPr>
          <a:lstStyle/>
          <a:p>
            <a:r>
              <a:rPr lang="kk-KZ" sz="3360" dirty="0">
                <a:latin typeface="Times New Roman" panose="02020603050405020304" pitchFamily="18" charset="0"/>
                <a:cs typeface="Times New Roman" panose="02020603050405020304" pitchFamily="18" charset="0"/>
              </a:rPr>
              <a:t>Шымкент қаласындағы Саяси қуғын-сүргін құрбандарына арналған музейдің сәулеті мен дизайн кешені</a:t>
            </a:r>
            <a:endParaRPr lang="ru-RU" sz="3360"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20280" y="768152"/>
            <a:ext cx="9106138" cy="5847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121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0C55F883-C873-47EB-92A4-B9C2F4798F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54562" y="6514390"/>
            <a:ext cx="11521440" cy="1600200"/>
          </a:xfrm>
        </p:spPr>
        <p:txBody>
          <a:bodyPr>
            <a:normAutofit/>
          </a:bodyPr>
          <a:lstStyle/>
          <a:p>
            <a:r>
              <a:rPr lang="kk-KZ" sz="4480" dirty="0">
                <a:latin typeface="Times New Roman" panose="02020603050405020304" pitchFamily="18" charset="0"/>
                <a:cs typeface="Times New Roman" panose="02020603050405020304" pitchFamily="18" charset="0"/>
              </a:rPr>
              <a:t>Атырау облысындағы Исатай-Махамбет музейінің экспозициясы</a:t>
            </a:r>
            <a:endParaRPr lang="ru-RU" sz="4480" dirty="0">
              <a:latin typeface="Times New Roman" panose="02020603050405020304" pitchFamily="18" charset="0"/>
              <a:cs typeface="Times New Roman" panose="02020603050405020304" pitchFamily="18" charset="0"/>
            </a:endParaRPr>
          </a:p>
        </p:txBody>
      </p:sp>
      <p:pic>
        <p:nvPicPr>
          <p:cNvPr id="7174" name="Picture 6"/>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353502" y="696144"/>
            <a:ext cx="10094595" cy="565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41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837908DD-F827-4B1B-BD11-777D9784D0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6430"/>
            <a:ext cx="12776817" cy="9584770"/>
          </a:xfrm>
          <a:prstGeom prst="rect">
            <a:avLst/>
          </a:prstGeom>
        </p:spPr>
      </p:pic>
      <p:sp>
        <p:nvSpPr>
          <p:cNvPr id="2" name="Заголовок 1"/>
          <p:cNvSpPr>
            <a:spLocks noGrp="1"/>
          </p:cNvSpPr>
          <p:nvPr>
            <p:ph type="title"/>
          </p:nvPr>
        </p:nvSpPr>
        <p:spPr>
          <a:xfrm>
            <a:off x="654562" y="7320880"/>
            <a:ext cx="11521440" cy="1600200"/>
          </a:xfrm>
        </p:spPr>
        <p:txBody>
          <a:bodyPr>
            <a:noAutofit/>
          </a:bodyPr>
          <a:lstStyle/>
          <a:p>
            <a:r>
              <a:rPr lang="kk-KZ" sz="5040" dirty="0">
                <a:latin typeface="Times New Roman" panose="02020603050405020304" pitchFamily="18" charset="0"/>
                <a:cs typeface="Times New Roman" panose="02020603050405020304" pitchFamily="18" charset="0"/>
              </a:rPr>
              <a:t>Арыс қаласындағы </a:t>
            </a:r>
            <a:r>
              <a:rPr lang="ru-RU" sz="5040" dirty="0">
                <a:latin typeface="Times New Roman" panose="02020603050405020304" pitchFamily="18" charset="0"/>
                <a:cs typeface="Times New Roman" panose="02020603050405020304" pitchFamily="18" charset="0"/>
              </a:rPr>
              <a:t>«</a:t>
            </a:r>
            <a:r>
              <a:rPr lang="ru-RU" sz="5040" dirty="0" err="1">
                <a:latin typeface="Times New Roman" panose="02020603050405020304" pitchFamily="18" charset="0"/>
                <a:cs typeface="Times New Roman" panose="02020603050405020304" pitchFamily="18" charset="0"/>
              </a:rPr>
              <a:t>Мұңлық-Зарлық</a:t>
            </a:r>
            <a:r>
              <a:rPr lang="ru-RU" sz="5040" dirty="0">
                <a:latin typeface="Times New Roman" panose="02020603050405020304" pitchFamily="18" charset="0"/>
                <a:cs typeface="Times New Roman" panose="02020603050405020304" pitchFamily="18" charset="0"/>
              </a:rPr>
              <a:t>» </a:t>
            </a:r>
            <a:r>
              <a:rPr lang="ru-RU" sz="5040" dirty="0" err="1">
                <a:latin typeface="Times New Roman" panose="02020603050405020304" pitchFamily="18" charset="0"/>
                <a:cs typeface="Times New Roman" panose="02020603050405020304" pitchFamily="18" charset="0"/>
              </a:rPr>
              <a:t>ескертк</a:t>
            </a:r>
            <a:r>
              <a:rPr lang="kk-KZ" sz="5040" dirty="0">
                <a:latin typeface="Times New Roman" panose="02020603050405020304" pitchFamily="18" charset="0"/>
                <a:cs typeface="Times New Roman" panose="02020603050405020304" pitchFamily="18" charset="0"/>
              </a:rPr>
              <a:t>ішінің архетиктуралық жобасы</a:t>
            </a:r>
            <a:endParaRPr lang="ru-RU" sz="5040" dirty="0">
              <a:latin typeface="Times New Roman" panose="02020603050405020304" pitchFamily="18" charset="0"/>
              <a:cs typeface="Times New Roman" panose="02020603050405020304" pitchFamily="18" charset="0"/>
            </a:endParaRPr>
          </a:p>
        </p:txBody>
      </p:sp>
      <p:pic>
        <p:nvPicPr>
          <p:cNvPr id="819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6184" y="680120"/>
            <a:ext cx="4358101" cy="61662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6744" y="680120"/>
            <a:ext cx="6279258" cy="6182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7769066"/>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422</TotalTime>
  <Words>828</Words>
  <Application>Microsoft Office PowerPoint</Application>
  <PresentationFormat>A3 (297x420 мм)</PresentationFormat>
  <Paragraphs>68</Paragraphs>
  <Slides>30</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30</vt:i4>
      </vt:variant>
    </vt:vector>
  </HeadingPairs>
  <TitlesOfParts>
    <vt:vector size="35" baseType="lpstr">
      <vt:lpstr>Arial</vt:lpstr>
      <vt:lpstr>Calibri</vt:lpstr>
      <vt:lpstr>KZ Dodo</vt:lpstr>
      <vt:lpstr>Times New Roman</vt:lpstr>
      <vt:lpstr>Тема Office</vt:lpstr>
      <vt:lpstr>Презентация PowerPoint</vt:lpstr>
      <vt:lpstr>Презентация PowerPoint</vt:lpstr>
      <vt:lpstr>Презентация PowerPoint</vt:lpstr>
      <vt:lpstr>Шолаққорғандағы Керей мен Жәнібек монументі Дезайны Аманжол Найманбай</vt:lpstr>
      <vt:lpstr>Қожа Ахмет Яссауи мовзолейінің кешенді резкпозициясы</vt:lpstr>
      <vt:lpstr>Қорқыт ата кешені музейінің дизайндік шешімі</vt:lpstr>
      <vt:lpstr>Шымкент қаласындағы Саяси қуғын-сүргін құрбандарына арналған музейдің сәулеті мен дизайн кешені</vt:lpstr>
      <vt:lpstr>Атырау облысындағы Исатай-Махамбет музейінің экспозициясы</vt:lpstr>
      <vt:lpstr>Арыс қаласындағы «Мұңлық-Зарлық» ескерткішінің архетиктуралық жобасы</vt:lpstr>
      <vt:lpstr>Оңтүстік Қазақстан облыстық тарихи-өлкетану музейінің экспозициясы</vt:lpstr>
      <vt:lpstr>Шығыс Қазақстан облыстық этнографиялық музейінің экспозициясы</vt:lpstr>
      <vt:lpstr>Шымкент қаласындағы «Хакім Абай» музейінің экспозициясы</vt:lpstr>
      <vt:lpstr>Шымкент қаласындағы Д.А.Қонаев атындағы музей</vt:lpstr>
      <vt:lpstr>Түркістан қаласындағы Н.Тореқұлов музейі</vt:lpstr>
      <vt:lpstr>Түркістан қаласындағы тарихи музейдің экспозициясын жасау</vt:lpstr>
      <vt:lpstr>Музыкалық аспатар музейінің экспозициясы</vt:lpstr>
      <vt:lpstr>Әл-Фраби атындағы Қазақ Ұлттық университеті музейінің экспозициясы</vt:lpstr>
      <vt:lpstr>Қаскелең қаласындағы тарихи-өлкетану музейінің экспозициясы</vt:lpstr>
      <vt:lpstr>Отырар қаласындағы «Руханият Әл-Фараби» музейінің экспозициясы </vt:lpstr>
      <vt:lpstr>Қостанай қаласы Ы.Алтынсарин музейінің экспозициясы</vt:lpstr>
      <vt:lpstr>Алматы қаласы Ә.Қастеев атындағы өнер музейі экспозициясы</vt:lpstr>
      <vt:lpstr>Шымкент қаласындағы Салт-дәстүр орталығының экспозициясы</vt:lpstr>
      <vt:lpstr>Аманжол Найманбайұлы ақын Исрайыл Сапарбаевпен бірге</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Asylhan</cp:lastModifiedBy>
  <cp:revision>29</cp:revision>
  <dcterms:created xsi:type="dcterms:W3CDTF">2023-04-07T07:08:58Z</dcterms:created>
  <dcterms:modified xsi:type="dcterms:W3CDTF">2023-04-09T11:45:32Z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1535017</vt:lpwstr>
  </property>
  <property fmtid="{D5CDD505-2E9C-101B-9397-08002B2CF9AE}" name="NXPowerLiteSettings" pid="3">
    <vt:lpwstr>F7000400038000</vt:lpwstr>
  </property>
  <property fmtid="{D5CDD505-2E9C-101B-9397-08002B2CF9AE}" name="NXPowerLiteVersion" pid="4">
    <vt:lpwstr>S10.2.0</vt:lpwstr>
  </property>
</Properties>
</file>